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theme/theme8.xml" ContentType="application/vnd.openxmlformats-officedocument.theme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4" r:id="rId2"/>
    <p:sldMasterId id="2147483652" r:id="rId3"/>
    <p:sldMasterId id="2147484553" r:id="rId4"/>
    <p:sldMasterId id="2147484566" r:id="rId5"/>
    <p:sldMasterId id="2147484579" r:id="rId6"/>
    <p:sldMasterId id="2147484592" r:id="rId7"/>
    <p:sldMasterId id="2147484604" r:id="rId8"/>
    <p:sldMasterId id="2147484617" r:id="rId9"/>
    <p:sldMasterId id="2147484621" r:id="rId10"/>
    <p:sldMasterId id="2147484622" r:id="rId11"/>
    <p:sldMasterId id="2147484624" r:id="rId12"/>
    <p:sldMasterId id="2147484638" r:id="rId13"/>
    <p:sldMasterId id="2147484639" r:id="rId14"/>
  </p:sldMasterIdLst>
  <p:notesMasterIdLst>
    <p:notesMasterId r:id="rId24"/>
  </p:notesMasterIdLst>
  <p:sldIdLst>
    <p:sldId id="256" r:id="rId15"/>
    <p:sldId id="412" r:id="rId16"/>
    <p:sldId id="431" r:id="rId17"/>
    <p:sldId id="433" r:id="rId18"/>
    <p:sldId id="421" r:id="rId19"/>
    <p:sldId id="432" r:id="rId20"/>
    <p:sldId id="434" r:id="rId21"/>
    <p:sldId id="435" r:id="rId22"/>
    <p:sldId id="263" r:id="rId23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FrutigerNext LT Regular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iluxia" initials="P" lastIdx="1" clrIdx="0">
    <p:extLst>
      <p:ext uri="{19B8F6BF-5375-455C-9EA6-DF929625EA0E}">
        <p15:presenceInfo xmlns:p15="http://schemas.microsoft.com/office/powerpoint/2012/main" userId="S-1-5-21-147214757-305610072-1517763936-609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66CCFF"/>
    <a:srgbClr val="0000CC"/>
    <a:srgbClr val="0000FF"/>
    <a:srgbClr val="CCFF66"/>
    <a:srgbClr val="FFFFFF"/>
    <a:srgbClr val="FF0000"/>
    <a:srgbClr val="006699"/>
    <a:srgbClr val="0099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272" y="96"/>
      </p:cViewPr>
      <p:guideLst>
        <p:guide orient="horz" pos="631"/>
        <p:guide pos="438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03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31" tIns="47665" rIns="95331" bIns="476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69" y="0"/>
            <a:ext cx="307603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31" tIns="47665" rIns="95331" bIns="476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39" y="4861443"/>
            <a:ext cx="520482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31" tIns="47665" rIns="95331" bIns="47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4"/>
            <a:ext cx="3076032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31" tIns="47665" rIns="95331" bIns="476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69" y="9722884"/>
            <a:ext cx="3076031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331" tIns="47665" rIns="95331" bIns="476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D0BDFF1-A2B2-4361-A188-14D1CC972D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53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BFD7C-B80A-4F93-A2CD-4C364C7A7898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z="10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0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64C28-A121-4F74-ABC1-243161D04162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8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2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chemeClr val="tx1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ea typeface="MS PGothic" pitchFamily="34" charset="-128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4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chemeClr val="tx1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18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ea typeface="MS PGothic" pitchFamily="34" charset="-128"/>
              </a:rPr>
              <a:t>Security Level: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chemeClr val="tx1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85" y="1392239"/>
            <a:ext cx="7071783" cy="1666875"/>
          </a:xfrm>
        </p:spPr>
        <p:txBody>
          <a:bodyPr/>
          <a:lstStyle>
            <a:lvl1pPr>
              <a:defRPr sz="39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5" y="3182939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fld id="{6473F5F9-E4FA-4B10-8A2F-D35C33779D0A}" type="datetime1">
              <a:rPr lang="zh-CN" altLang="en-US"/>
              <a:pPr>
                <a:defRPr/>
              </a:pPr>
              <a:t>2022-01-13</a:t>
            </a:fld>
            <a:endParaRPr lang="en-US" altLang="zh-CN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xmlns="" id="{2EA9835A-2667-E14A-B639-BCF68DE09F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751" y="5970991"/>
            <a:ext cx="2260800" cy="489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254B7B0C-1624-4F20-85D7-2052EAD656BE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EE8EF582-454F-49D4-A3CD-71048CF3D04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D9DFDE4-77EC-498D-9796-719093E2AD6F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99910251-36AB-4B01-B453-E0615C6BC190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53865D30-0F78-4ED6-86A9-406764C5B1BD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E1532B7-3448-46B0-BDCB-5471FE10E46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7E98B46D-FF27-42D8-95BA-B9307D089F92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54B7B0C-1624-4F20-85D7-2052EAD656BE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115888"/>
            <a:ext cx="2641600" cy="5719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115888"/>
            <a:ext cx="7727949" cy="5719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0DB6DDBE-E653-4035-A9C3-6BC472EFB8A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89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120ECD2-F40D-4A43-82DA-7DB7E20ECB5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115888"/>
            <a:ext cx="2641600" cy="5719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115888"/>
            <a:ext cx="7727949" cy="5719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0DB6DDBE-E653-4035-A9C3-6BC472EFB8A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89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C120ECD2-F40D-4A43-82DA-7DB7E20ECB5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F75B0F7A-3746-4301-B8A1-BC3044BC8EF0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091" y="6398450"/>
            <a:ext cx="1224136" cy="369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638176"/>
            <a:ext cx="2641600" cy="51974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638176"/>
            <a:ext cx="7727949" cy="51974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638175"/>
            <a:ext cx="10572749" cy="8699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2533C238-AEF7-4215-A317-22837B19CB1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97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6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FFFFFF"/>
                </a:solidFill>
                <a:ea typeface="MS PGothic" pitchFamily="34" charset="-128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8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23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ea typeface="MS PGothic" pitchFamily="34" charset="-128"/>
              </a:rPr>
              <a:t>Security Level: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90" y="1392243"/>
            <a:ext cx="7071783" cy="1666875"/>
          </a:xfrm>
        </p:spPr>
        <p:txBody>
          <a:bodyPr/>
          <a:lstStyle>
            <a:lvl1pPr>
              <a:defRPr sz="39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90" y="3182945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7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fld id="{15526149-8621-431D-BB14-2EC215FF5204}" type="datetime1">
              <a:rPr lang="zh-CN" altLang="en-US">
                <a:solidFill>
                  <a:srgbClr val="000000"/>
                </a:solidFill>
              </a:rPr>
              <a:pPr>
                <a:defRPr/>
              </a:pPr>
              <a:t>2022-01-13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32E5358-FC28-40A2-A3EE-EEB0206344F5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13239AC8-A76F-428D-BE1E-C90FE99C0849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4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72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74A2C6AD-2D09-4121-A551-FA6F69C4990B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EE8EF582-454F-49D4-A3CD-71048CF3D04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5D699AE9-118C-45B4-8149-A3F2669DD68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60D656C-8CAF-45FA-AAF8-53F412432D19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B3200203-DC34-45FD-8E21-10D37B944097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712B0EBB-8F82-4F12-A4ED-FACE3BC7A6F7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967B3FC7-B385-4A9F-97A9-E2699B74D52E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00FEE889-E36C-490D-9B15-981C84B5F826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115888"/>
            <a:ext cx="2641600" cy="5719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115888"/>
            <a:ext cx="7727949" cy="5719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EBA00161-FB38-4854-9722-03F1863ED509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91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F0B96FBE-E18F-4543-9924-93621339586A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89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2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34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FFFFFF"/>
                </a:solidFill>
                <a:ea typeface="MS PGothic" pitchFamily="34" charset="-128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4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18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ea typeface="MS PGothic" pitchFamily="34" charset="-128"/>
              </a:rPr>
              <a:t>Security Level: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85" y="1392239"/>
            <a:ext cx="7071783" cy="1666875"/>
          </a:xfrm>
        </p:spPr>
        <p:txBody>
          <a:bodyPr/>
          <a:lstStyle>
            <a:lvl1pPr>
              <a:defRPr sz="39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5" y="3182939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fld id="{FCE1075F-191F-447D-B9FA-98DCC6C03663}" type="datetime1">
              <a:rPr lang="zh-CN" altLang="en-US">
                <a:solidFill>
                  <a:srgbClr val="000000"/>
                </a:solidFill>
              </a:rPr>
              <a:pPr>
                <a:defRPr/>
              </a:pPr>
              <a:t>2022-01-13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D1F963CC-2A82-43A9-B600-24F128ACBBD3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6D9DFDE4-77EC-498D-9796-719093E2AD6F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D425FECF-F989-4146-B1F6-496222BFADB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86C320D3-F3F8-45CD-8E3F-9A8582524433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F0517F7-E892-43EC-BABB-80E671FE786F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1766F588-1B27-427C-B139-9E1D0CE8C306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990E9E2-40E9-4835-BEC0-2E939F2C6A20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819EF95-BB0F-4CC1-B3B4-8A52E8B04D1C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8CF80494-9DE5-4C9D-8B52-0AE239350EF7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06A2C27-910D-4DEA-AEC2-1AB04A81503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115888"/>
            <a:ext cx="2641600" cy="5719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115888"/>
            <a:ext cx="7727949" cy="5719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5A33F484-DF45-4615-A758-40AC040C13B2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89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D8E412CA-0876-4BCC-8D67-9B320F2B2D16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99910251-36AB-4B01-B453-E0615C6BC190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89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2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FFFFFF"/>
                </a:solidFill>
                <a:ea typeface="MS PGothic" pitchFamily="34" charset="-128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4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18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ea typeface="MS PGothic" pitchFamily="34" charset="-128"/>
              </a:rPr>
              <a:t>Security Level: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85" y="1392239"/>
            <a:ext cx="7071783" cy="1666875"/>
          </a:xfrm>
        </p:spPr>
        <p:txBody>
          <a:bodyPr/>
          <a:lstStyle>
            <a:lvl1pPr>
              <a:defRPr sz="39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5" y="3182939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fld id="{6473F5F9-E4FA-4B10-8A2F-D35C33779D0A}" type="datetime1">
              <a:rPr lang="zh-CN" altLang="en-US">
                <a:solidFill>
                  <a:srgbClr val="000000"/>
                </a:solidFill>
              </a:rPr>
              <a:pPr>
                <a:defRPr/>
              </a:pPr>
              <a:t>2022-01-13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F75B0F7A-3746-4301-B8A1-BC3044BC8EF0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533C238-AEF7-4215-A317-22837B19CB1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EE8EF582-454F-49D4-A3CD-71048CF3D04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D9DFDE4-77EC-498D-9796-719093E2AD6F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99910251-36AB-4B01-B453-E0615C6BC190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53865D30-0F78-4ED6-86A9-406764C5B1BD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E1532B7-3448-46B0-BDCB-5471FE10E46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7E98B46D-FF27-42D8-95BA-B9307D089F92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54B7B0C-1624-4F20-85D7-2052EAD656BE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53865D30-0F78-4ED6-86A9-406764C5B1BD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115888"/>
            <a:ext cx="2641600" cy="5719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115888"/>
            <a:ext cx="7727949" cy="5719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0DB6DDBE-E653-4035-A9C3-6BC472EFB8A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89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120ECD2-F40D-4A43-82DA-7DB7E20ECB5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11BB2CB0-6DEB-459C-BB5B-9B4B6EC916B3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B844ED28-9F5B-4530-AA20-FBABB489A5D6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A62BD6F4-68E6-41C2-89A2-832922C7734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7" y="1484313"/>
            <a:ext cx="538480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2417" y="1484313"/>
            <a:ext cx="538480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97F07BAC-8BF2-4644-AA6C-1FD2D0F51E9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08F5367D-188F-4DB6-B335-DC5C6BBFD2C2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1CDCD456-2960-4804-AE8A-CD044FBE1335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F82F47CC-8B21-44C9-B8B3-6582B803B8A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600EE196-EA18-447F-8AC9-6D6C9199F015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9860" y="1340768"/>
            <a:ext cx="109009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6E1532B7-3448-46B0-BDCB-5471FE10E46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A64BDF7-744F-441A-BAC7-537699CBA4BF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EE22AA7-90FB-4549-91FA-CC2E566C8425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51900" y="122240"/>
            <a:ext cx="2745317" cy="5500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2" y="122240"/>
            <a:ext cx="8039100" cy="5500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3746686A-3D4E-4FD3-B53E-65127EE1706B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89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69952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20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FFFFFF"/>
                </a:solidFill>
                <a:latin typeface="FrutigerNext LT Regular" charset="0"/>
              </a:rPr>
              <a:t>www.huawei.com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12834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Confidential 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057218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latin typeface="FrutigerNext LT Regular" charset="0"/>
              </a:rPr>
              <a:t>Security Level:</a:t>
            </a:r>
            <a:r>
              <a:rPr lang="zh-CN" altLang="en-US" sz="1400" b="1">
                <a:solidFill>
                  <a:srgbClr val="666666"/>
                </a:solidFill>
                <a:latin typeface="FrutigerNext LT Regular" charset="0"/>
              </a:rPr>
              <a:t>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48785" y="1392239"/>
            <a:ext cx="7071783" cy="1666875"/>
          </a:xfrm>
        </p:spPr>
        <p:txBody>
          <a:bodyPr/>
          <a:lstStyle>
            <a:lvl1pPr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5" y="3182939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84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D853D80C-4CBF-40BC-B873-ED81B1FE6961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FE1F0D89-3180-4067-AEDE-C5FB2503C6A4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69951" y="1641475"/>
            <a:ext cx="5183716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6868" y="1641475"/>
            <a:ext cx="5185833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14870478-0D33-48B4-A545-65E330E64E94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16284B97-3AC4-4F5F-8317-CEA534DA69A8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01B9EE6F-E322-46C3-841B-11A46FBDEF3C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231E7096-DE11-4691-838F-554BA458EE05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7E98B46D-FF27-42D8-95BA-B9307D089F92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CF4F267D-2D6C-4A61-8DFE-DF49A8BFADBA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EC8621DF-0619-4576-A9E9-605E2253E513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BE40F46B-BEC8-448A-B1CA-0570C2C5BF50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01100" y="430214"/>
            <a:ext cx="2641600" cy="5405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69951" y="430214"/>
            <a:ext cx="7727949" cy="5405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4FAC30F1-4201-44FF-B9C6-A8ED9EEBA10E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69951" y="430214"/>
            <a:ext cx="10572749" cy="540543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/>
              <a:t>Page </a:t>
            </a:r>
            <a:fld id="{0C4668B8-F3C2-47A6-8D7F-DCCF2A6D4206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89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4" y="6207128"/>
            <a:ext cx="2613172" cy="2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084" tIns="40045" rIns="80084" bIns="40045">
            <a:spAutoFit/>
          </a:bodyPr>
          <a:lstStyle/>
          <a:p>
            <a:pPr defTabSz="799830" eaLnBrk="0" hangingPunct="0">
              <a:defRPr/>
            </a:pPr>
            <a:r>
              <a:rPr lang="en-US" altLang="zh-CN" sz="1200" dirty="0">
                <a:solidFill>
                  <a:srgbClr val="000000"/>
                </a:solidFill>
                <a:latin typeface="FrutigerNext LT Bold"/>
                <a:ea typeface="MS PGothic" pitchFamily="34" charset="-128"/>
              </a:rPr>
              <a:t>HUAWEI TECHNOLOGIES CO., LTD.</a:t>
            </a:r>
            <a:endParaRPr lang="en-US" altLang="zh-CN" sz="2200" dirty="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3" y="4094163"/>
            <a:ext cx="1447725" cy="2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084" tIns="40045" rIns="80084" bIns="40045">
            <a:spAutoFit/>
          </a:bodyPr>
          <a:lstStyle/>
          <a:p>
            <a:pPr defTabSz="801281" eaLnBrk="0" hangingPunct="0">
              <a:defRPr/>
            </a:pPr>
            <a:r>
              <a:rPr lang="en-US" altLang="zh-CN" sz="1200" dirty="0">
                <a:solidFill>
                  <a:srgbClr val="FFFFFF"/>
                </a:solidFill>
                <a:latin typeface="FrutigerNext LT Regular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5" y="6207125"/>
            <a:ext cx="1642840" cy="2654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51" tIns="40023" rIns="80051" bIns="40023">
            <a:spAutoFit/>
          </a:bodyPr>
          <a:lstStyle/>
          <a:p>
            <a:pPr defTabSz="801281" eaLnBrk="0" hangingPunct="0">
              <a:defRPr/>
            </a:pPr>
            <a:r>
              <a:rPr lang="en-US" altLang="zh-CN" sz="1200" dirty="0" err="1">
                <a:solidFill>
                  <a:srgbClr val="000000"/>
                </a:solidFill>
                <a:latin typeface="FrutigerNext LT Bold" pitchFamily="1" charset="0"/>
              </a:rPr>
              <a:t>Huawei</a:t>
            </a:r>
            <a:r>
              <a:rPr lang="en-US" altLang="zh-CN" sz="1200" dirty="0">
                <a:solidFill>
                  <a:srgbClr val="000000"/>
                </a:solidFill>
                <a:latin typeface="FrutigerNext LT Bold" pitchFamily="1" charset="0"/>
              </a:rPr>
              <a:t>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19" y="247653"/>
            <a:ext cx="1402390" cy="2962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51" tIns="40023" rIns="80051" bIns="40023">
            <a:spAutoFit/>
          </a:bodyPr>
          <a:lstStyle/>
          <a:p>
            <a:pPr defTabSz="801281" eaLnBrk="0" hangingPunct="0">
              <a:defRPr/>
            </a:pPr>
            <a:r>
              <a:rPr lang="en-US" altLang="zh-CN" sz="1400" b="1" dirty="0">
                <a:solidFill>
                  <a:srgbClr val="666666"/>
                </a:solidFill>
                <a:latin typeface="FrutigerNext LT Regular"/>
              </a:rPr>
              <a:t>Security Level:</a:t>
            </a:r>
            <a:r>
              <a:rPr lang="zh-CN" altLang="en-US" sz="1400" b="1" dirty="0">
                <a:solidFill>
                  <a:srgbClr val="666666"/>
                </a:solidFill>
                <a:latin typeface="FrutigerNext LT Regular"/>
              </a:rPr>
              <a:t>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8549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099" tIns="40051" rIns="80099" bIns="40051">
            <a:spAutoFit/>
          </a:bodyPr>
          <a:lstStyle/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英文标题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:40-47pt  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副标题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:26-30pt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字体颜色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反白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内部使用字体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en-US" altLang="zh-CN" sz="1100" dirty="0" err="1">
                <a:solidFill>
                  <a:srgbClr val="FFFFFF"/>
                </a:solidFill>
                <a:latin typeface="Arial" pitchFamily="34" charset="0"/>
                <a:ea typeface="华文细黑"/>
              </a:rPr>
              <a:t>FrutigerNext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 LT Medium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外部使用字体 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 Arial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中文标题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:35-47pt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黑体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  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副标题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:24-28pt</a:t>
            </a: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字体颜色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反白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字体</a:t>
            </a:r>
            <a:r>
              <a:rPr lang="en-US" altLang="zh-CN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:</a:t>
            </a:r>
            <a:r>
              <a:rPr lang="zh-CN" altLang="en-US" sz="1100" dirty="0">
                <a:solidFill>
                  <a:srgbClr val="FFFFFF"/>
                </a:solidFill>
                <a:latin typeface="Arial" pitchFamily="34" charset="0"/>
                <a:ea typeface="华文细黑"/>
              </a:rPr>
              <a:t>细黑体</a:t>
            </a:r>
          </a:p>
          <a:p>
            <a:pPr algn="r" defTabSz="799830" eaLnBrk="0" hangingPunct="0">
              <a:lnSpc>
                <a:spcPct val="125000"/>
              </a:lnSpc>
              <a:defRPr/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defRPr/>
            </a:pPr>
            <a:endParaRPr lang="zh-CN" altLang="en-US" sz="1100" dirty="0">
              <a:solidFill>
                <a:srgbClr val="FFFFFF"/>
              </a:solidFill>
              <a:latin typeface="Arial" pitchFamily="34" charset="0"/>
              <a:ea typeface="华文细黑"/>
            </a:endParaRPr>
          </a:p>
          <a:p>
            <a:pPr algn="r" defTabSz="799830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 dirty="0">
              <a:solidFill>
                <a:srgbClr val="000000"/>
              </a:solidFill>
              <a:latin typeface="Arial" pitchFamily="34" charset="0"/>
              <a:ea typeface="华文细黑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89" y="1392240"/>
            <a:ext cx="7071783" cy="1666875"/>
          </a:xfrm>
        </p:spPr>
        <p:txBody>
          <a:bodyPr/>
          <a:lstStyle>
            <a:lvl1pPr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9" y="3182942"/>
            <a:ext cx="7073900" cy="865187"/>
          </a:xfrm>
        </p:spPr>
        <p:txBody>
          <a:bodyPr lIns="80099" tIns="40051" rIns="80099" bIns="40051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  <a:prstGeom prst="rect">
            <a:avLst/>
          </a:prstGeom>
        </p:spPr>
        <p:txBody>
          <a:bodyPr lIns="80099" tIns="40051" rIns="80099" bIns="40051"/>
          <a:lstStyle>
            <a:lvl1pPr defTabSz="913935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>
                <a:latin typeface="FrutigerNext LT Regular" pitchFamily="34" charset="0"/>
                <a:ea typeface="+mn-ea"/>
              </a:defRPr>
            </a:lvl1pPr>
          </a:lstStyle>
          <a:p>
            <a:pPr>
              <a:defRPr/>
            </a:pPr>
            <a:fld id="{43BE315F-426D-4116-9623-9F526B1533F9}" type="datetime1">
              <a:rPr lang="zh-CN" altLang="en-US" sz="1800">
                <a:solidFill>
                  <a:srgbClr val="000000"/>
                </a:solidFill>
              </a:rPr>
              <a:pPr>
                <a:defRPr/>
              </a:pPr>
              <a:t>2022-01-13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951" y="115889"/>
            <a:ext cx="10327216" cy="8715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69951" y="1641475"/>
            <a:ext cx="10572749" cy="419417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8481485" y="6489701"/>
            <a:ext cx="2796116" cy="4556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FFFFFF"/>
                </a:solidFill>
              </a:rPr>
              <a:t>Page </a:t>
            </a:r>
            <a:fld id="{C120ECD2-F40D-4A43-82DA-7DB7E20ECB58}" type="slidenum">
              <a:rPr lang="de-DE" altLang="zh-CN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834" y="5589589"/>
            <a:ext cx="101811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2638"/>
            <a:ext cx="1219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69952" y="6207125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9632951" y="4094163"/>
            <a:ext cx="1447806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FFFFFF"/>
                </a:solidFill>
                <a:ea typeface="MS PGothic" pitchFamily="34" charset="-128"/>
              </a:rPr>
              <a:t>www.huawei.com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5312834" y="6207125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9057218" y="247650"/>
            <a:ext cx="1402473" cy="296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400" b="1">
                <a:solidFill>
                  <a:srgbClr val="666666"/>
                </a:solidFill>
                <a:ea typeface="MS PGothic" pitchFamily="34" charset="-128"/>
              </a:rPr>
              <a:t>Security Level: </a:t>
            </a:r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-2624667" y="1322388"/>
            <a:ext cx="2624667" cy="375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0139" tIns="40069" rIns="80139" bIns="40069">
            <a:spAutoFit/>
          </a:bodyPr>
          <a:lstStyle/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:40-47pt  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:26-30pt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FrutigerNext LT Medium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Arial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:35-47pt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  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副标题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:24-28pt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反白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</a:t>
            </a: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 eaLnBrk="0" hangingPunct="0">
              <a:lnSpc>
                <a:spcPct val="125000"/>
              </a:lnSpc>
              <a:spcBef>
                <a:spcPct val="50000"/>
              </a:spcBef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8785" y="1392239"/>
            <a:ext cx="7071783" cy="1666875"/>
          </a:xfrm>
        </p:spPr>
        <p:txBody>
          <a:bodyPr/>
          <a:lstStyle>
            <a:lvl1pPr>
              <a:defRPr sz="39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2285" y="3182939"/>
            <a:ext cx="7073900" cy="865187"/>
          </a:xfrm>
        </p:spPr>
        <p:txBody>
          <a:bodyPr lIns="80139" tIns="40069" rIns="80139" bIns="40069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  <a:latin typeface="华文细黑" pitchFamily="2" charset="-122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912284" y="282575"/>
            <a:ext cx="2844800" cy="474663"/>
          </a:xfrm>
        </p:spPr>
        <p:txBody>
          <a:bodyPr lIns="80139" tIns="40069" rIns="80139" bIns="40069"/>
          <a:lstStyle>
            <a:lvl1pPr>
              <a:lnSpc>
                <a:spcPct val="100000"/>
              </a:lnSpc>
              <a:defRPr>
                <a:latin typeface="FrutigerNext LT Regular" pitchFamily="34" charset="0"/>
              </a:defRPr>
            </a:lvl1pPr>
          </a:lstStyle>
          <a:p>
            <a:pPr>
              <a:defRPr/>
            </a:pPr>
            <a:fld id="{6473F5F9-E4FA-4B10-8A2F-D35C33779D0A}" type="datetime1">
              <a:rPr lang="zh-CN" altLang="en-US">
                <a:solidFill>
                  <a:srgbClr val="000000"/>
                </a:solidFill>
              </a:rPr>
              <a:pPr>
                <a:defRPr/>
              </a:pPr>
              <a:t>2022-01-13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F75B0F7A-3746-4301-B8A1-BC3044BC8EF0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533C238-AEF7-4215-A317-22837B19CB1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9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69952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chemeClr val="tx1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1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chemeClr val="tx1"/>
                </a:solidFill>
                <a:latin typeface="FrutigerNext LT Bold" pitchFamily="1" charset="0"/>
              </a:defRPr>
            </a:lvl1pPr>
          </a:lstStyle>
          <a:p>
            <a:pPr>
              <a:defRPr/>
            </a:pPr>
            <a:r>
              <a:rPr lang="de-DE" altLang="zh-CN"/>
              <a:t>Page </a:t>
            </a:r>
            <a:fld id="{4461883D-2A07-45C5-907F-BD21E7C5F8C4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410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115889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chemeClr val="tx1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:32-35pt 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ea typeface="华文细黑" pitchFamily="2" charset="-122"/>
              </a:rPr>
              <a:t>内部使用字体 </a:t>
            </a:r>
            <a:r>
              <a:rPr lang="en-US" altLang="zh-CN" sz="1100"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ea typeface="华文细黑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ea typeface="华文细黑" pitchFamily="2" charset="-122"/>
              </a:rPr>
              <a:t>外部使用字体 </a:t>
            </a:r>
            <a:r>
              <a:rPr lang="en-US" altLang="zh-CN" sz="1100"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:30-32pt 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英文正文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ea typeface="华文细黑" pitchFamily="2" charset="-122"/>
              </a:rPr>
              <a:t>内部使用字体 </a:t>
            </a:r>
            <a:r>
              <a:rPr lang="en-US" altLang="zh-CN" sz="1100"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ea typeface="华文细黑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ea typeface="华文细黑" pitchFamily="2" charset="-122"/>
              </a:rPr>
              <a:t>外部使用字体 </a:t>
            </a:r>
            <a:r>
              <a:rPr lang="en-US" altLang="zh-CN" sz="1100"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中文正文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):18pt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chemeClr val="tx1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12266085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华文细黑" pitchFamily="2" charset="-122"/>
                <a:ea typeface="华文细黑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华文细黑" pitchFamily="2" charset="-122"/>
                <a:ea typeface="华文细黑" pitchFamily="2" charset="-122"/>
              </a:rPr>
              <a:t>建议同一页面内不超过四种颜色，以下是</a:t>
            </a:r>
            <a:r>
              <a:rPr lang="en-US" altLang="zh-CN" sz="1100">
                <a:latin typeface="华文细黑" pitchFamily="2" charset="-122"/>
                <a:ea typeface="华文细黑" pitchFamily="2" charset="-122"/>
              </a:rPr>
              <a:t>13</a:t>
            </a:r>
            <a:r>
              <a:rPr lang="zh-CN" altLang="en-US" sz="1100">
                <a:latin typeface="华文细黑" pitchFamily="2" charset="-122"/>
                <a:ea typeface="华文细黑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12266085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latin typeface="华文细黑" pitchFamily="2" charset="-122"/>
                <a:ea typeface="华文细黑" pitchFamily="2" charset="-122"/>
              </a:rPr>
              <a:t>客户或者合作伙伴的标志放在右上角</a:t>
            </a:r>
            <a:r>
              <a:rPr lang="en-US" altLang="zh-CN" sz="1100">
                <a:latin typeface="华文细黑" pitchFamily="2" charset="-122"/>
                <a:ea typeface="华文细黑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chemeClr val="bg2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10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2359218" y="5020576"/>
            <a:ext cx="1225549" cy="30776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/>
          </a:p>
        </p:txBody>
      </p:sp>
      <p:grpSp>
        <p:nvGrpSpPr>
          <p:cNvPr id="4109" name="Group 81"/>
          <p:cNvGrpSpPr>
            <a:grpSpLocks/>
          </p:cNvGrpSpPr>
          <p:nvPr/>
        </p:nvGrpSpPr>
        <p:grpSpPr bwMode="auto">
          <a:xfrm>
            <a:off x="12473518" y="3789363"/>
            <a:ext cx="986367" cy="182562"/>
            <a:chOff x="5893" y="2387"/>
            <a:chExt cx="466" cy="115"/>
          </a:xfrm>
        </p:grpSpPr>
        <p:sp>
          <p:nvSpPr>
            <p:cNvPr id="28754" name="Rectangle 82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55" name="Rectangle 83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56" name="Rectangle 84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57" name="Rectangle 85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0" name="Group 86"/>
          <p:cNvGrpSpPr>
            <a:grpSpLocks/>
          </p:cNvGrpSpPr>
          <p:nvPr/>
        </p:nvGrpSpPr>
        <p:grpSpPr bwMode="auto">
          <a:xfrm>
            <a:off x="12473518" y="4005263"/>
            <a:ext cx="986367" cy="182562"/>
            <a:chOff x="5893" y="2523"/>
            <a:chExt cx="466" cy="115"/>
          </a:xfrm>
        </p:grpSpPr>
        <p:sp>
          <p:nvSpPr>
            <p:cNvPr id="28759" name="Rectangle 87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0" name="Rectangle 88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1" name="Rectangle 89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2" name="Rectangle 90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1" name="Group 91"/>
          <p:cNvGrpSpPr>
            <a:grpSpLocks/>
          </p:cNvGrpSpPr>
          <p:nvPr/>
        </p:nvGrpSpPr>
        <p:grpSpPr bwMode="auto">
          <a:xfrm>
            <a:off x="12473518" y="4221163"/>
            <a:ext cx="986367" cy="182562"/>
            <a:chOff x="5893" y="2659"/>
            <a:chExt cx="466" cy="115"/>
          </a:xfrm>
        </p:grpSpPr>
        <p:sp>
          <p:nvSpPr>
            <p:cNvPr id="28764" name="Rectangle 92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5" name="Rectangle 93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6" name="Rectangle 94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67" name="Rectangle 95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2" name="Group 96"/>
          <p:cNvGrpSpPr>
            <a:grpSpLocks/>
          </p:cNvGrpSpPr>
          <p:nvPr/>
        </p:nvGrpSpPr>
        <p:grpSpPr bwMode="auto">
          <a:xfrm>
            <a:off x="12473518" y="3573463"/>
            <a:ext cx="986367" cy="188912"/>
            <a:chOff x="5893" y="2251"/>
            <a:chExt cx="466" cy="119"/>
          </a:xfrm>
        </p:grpSpPr>
        <p:sp>
          <p:nvSpPr>
            <p:cNvPr id="28769" name="Rectangle 97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0" name="Rectangle 98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1" name="Rectangle 99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2" name="Rectangle 100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3" name="Group 101"/>
          <p:cNvGrpSpPr>
            <a:grpSpLocks/>
          </p:cNvGrpSpPr>
          <p:nvPr/>
        </p:nvGrpSpPr>
        <p:grpSpPr bwMode="auto">
          <a:xfrm>
            <a:off x="12473518" y="4581526"/>
            <a:ext cx="986367" cy="182563"/>
            <a:chOff x="5893" y="2886"/>
            <a:chExt cx="466" cy="115"/>
          </a:xfrm>
        </p:grpSpPr>
        <p:sp>
          <p:nvSpPr>
            <p:cNvPr id="28774" name="Rectangle 102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5" name="Rectangle 103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6" name="Rectangle 104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77" name="Rectangle 105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4" name="Group 106"/>
          <p:cNvGrpSpPr>
            <a:grpSpLocks/>
          </p:cNvGrpSpPr>
          <p:nvPr/>
        </p:nvGrpSpPr>
        <p:grpSpPr bwMode="auto">
          <a:xfrm>
            <a:off x="12473518" y="4797426"/>
            <a:ext cx="986367" cy="182563"/>
            <a:chOff x="5893" y="3022"/>
            <a:chExt cx="466" cy="115"/>
          </a:xfrm>
        </p:grpSpPr>
        <p:sp>
          <p:nvSpPr>
            <p:cNvPr id="28779" name="Rectangle 107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0" name="Rectangle 108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1" name="Rectangle 109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2" name="Rectangle 110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5" name="Group 111"/>
          <p:cNvGrpSpPr>
            <a:grpSpLocks/>
          </p:cNvGrpSpPr>
          <p:nvPr/>
        </p:nvGrpSpPr>
        <p:grpSpPr bwMode="auto">
          <a:xfrm>
            <a:off x="12473518" y="5013326"/>
            <a:ext cx="986367" cy="182563"/>
            <a:chOff x="5893" y="3158"/>
            <a:chExt cx="466" cy="115"/>
          </a:xfrm>
        </p:grpSpPr>
        <p:sp>
          <p:nvSpPr>
            <p:cNvPr id="28784" name="Rectangle 112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5" name="Rectangle 113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6" name="Rectangle 114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87" name="Rectangle 115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6" name="Group 116"/>
          <p:cNvGrpSpPr>
            <a:grpSpLocks/>
          </p:cNvGrpSpPr>
          <p:nvPr/>
        </p:nvGrpSpPr>
        <p:grpSpPr bwMode="auto">
          <a:xfrm>
            <a:off x="12473518" y="5373688"/>
            <a:ext cx="986367" cy="182562"/>
            <a:chOff x="5893" y="3385"/>
            <a:chExt cx="466" cy="115"/>
          </a:xfrm>
        </p:grpSpPr>
        <p:sp>
          <p:nvSpPr>
            <p:cNvPr id="28789" name="Rectangle 117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0" name="Rectangle 118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1" name="Rectangle 119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2" name="Rectangle 120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7" name="Group 121"/>
          <p:cNvGrpSpPr>
            <a:grpSpLocks/>
          </p:cNvGrpSpPr>
          <p:nvPr/>
        </p:nvGrpSpPr>
        <p:grpSpPr bwMode="auto">
          <a:xfrm>
            <a:off x="12473518" y="5589588"/>
            <a:ext cx="986367" cy="182562"/>
            <a:chOff x="5893" y="3521"/>
            <a:chExt cx="466" cy="115"/>
          </a:xfrm>
        </p:grpSpPr>
        <p:sp>
          <p:nvSpPr>
            <p:cNvPr id="28794" name="Rectangle 122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5" name="Rectangle 123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6" name="Rectangle 124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797" name="Rectangle 125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8" name="Group 126"/>
          <p:cNvGrpSpPr>
            <a:grpSpLocks/>
          </p:cNvGrpSpPr>
          <p:nvPr/>
        </p:nvGrpSpPr>
        <p:grpSpPr bwMode="auto">
          <a:xfrm>
            <a:off x="12473518" y="5805488"/>
            <a:ext cx="986367" cy="182562"/>
            <a:chOff x="5893" y="3657"/>
            <a:chExt cx="466" cy="115"/>
          </a:xfrm>
        </p:grpSpPr>
        <p:sp>
          <p:nvSpPr>
            <p:cNvPr id="28799" name="Rectangle 127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0" name="Rectangle 128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1" name="Rectangle 129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2" name="Rectangle 130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19" name="Group 131"/>
          <p:cNvGrpSpPr>
            <a:grpSpLocks/>
          </p:cNvGrpSpPr>
          <p:nvPr/>
        </p:nvGrpSpPr>
        <p:grpSpPr bwMode="auto">
          <a:xfrm>
            <a:off x="12473518" y="6165851"/>
            <a:ext cx="986367" cy="182563"/>
            <a:chOff x="5893" y="3884"/>
            <a:chExt cx="466" cy="115"/>
          </a:xfrm>
        </p:grpSpPr>
        <p:sp>
          <p:nvSpPr>
            <p:cNvPr id="28804" name="Rectangle 132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5" name="Rectangle 133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6" name="Rectangle 134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07" name="Rectangle 135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20" name="Group 136"/>
          <p:cNvGrpSpPr>
            <a:grpSpLocks/>
          </p:cNvGrpSpPr>
          <p:nvPr/>
        </p:nvGrpSpPr>
        <p:grpSpPr bwMode="auto">
          <a:xfrm>
            <a:off x="12473518" y="6391276"/>
            <a:ext cx="986367" cy="182563"/>
            <a:chOff x="5893" y="4026"/>
            <a:chExt cx="466" cy="115"/>
          </a:xfrm>
        </p:grpSpPr>
        <p:sp>
          <p:nvSpPr>
            <p:cNvPr id="28809" name="Rectangle 137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0" name="Rectangle 138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1" name="Rectangle 139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2" name="Rectangle 140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grpSp>
        <p:nvGrpSpPr>
          <p:cNvPr id="4121" name="Group 141"/>
          <p:cNvGrpSpPr>
            <a:grpSpLocks/>
          </p:cNvGrpSpPr>
          <p:nvPr/>
        </p:nvGrpSpPr>
        <p:grpSpPr bwMode="auto">
          <a:xfrm>
            <a:off x="12473518" y="6615113"/>
            <a:ext cx="986367" cy="182562"/>
            <a:chOff x="5893" y="4167"/>
            <a:chExt cx="466" cy="115"/>
          </a:xfrm>
        </p:grpSpPr>
        <p:sp>
          <p:nvSpPr>
            <p:cNvPr id="28814" name="Rectangle 142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5" name="Rectangle 143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6" name="Rectangle 144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  <p:sp>
          <p:nvSpPr>
            <p:cNvPr id="28817" name="Rectangle 145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/>
            </a:p>
          </p:txBody>
        </p:sp>
      </p:grpSp>
      <p:sp>
        <p:nvSpPr>
          <p:cNvPr id="78" name="Rectangle 11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67809" y="6309320"/>
            <a:ext cx="2112433" cy="3048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- Page </a:t>
            </a:r>
            <a:fld id="{CC3E639E-9A7B-4BF4-AC73-18E15F7BE939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dirty="0" smtClean="0"/>
              <a:t> - </a:t>
            </a:r>
            <a:endParaRPr lang="en-US" altLang="ko-KR" dirty="0"/>
          </a:p>
        </p:txBody>
      </p:sp>
      <p:pic>
        <p:nvPicPr>
          <p:cNvPr id="79" name="图片 7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091" y="6398450"/>
            <a:ext cx="1224136" cy="3692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2" r:id="rId1"/>
    <p:sldLayoutId id="2147484518" r:id="rId2"/>
    <p:sldLayoutId id="2147484519" r:id="rId3"/>
    <p:sldLayoutId id="2147484520" r:id="rId4"/>
    <p:sldLayoutId id="2147484521" r:id="rId5"/>
    <p:sldLayoutId id="2147484522" r:id="rId6"/>
    <p:sldLayoutId id="2147484523" r:id="rId7"/>
    <p:sldLayoutId id="2147484524" r:id="rId8"/>
    <p:sldLayoutId id="2147484525" r:id="rId9"/>
    <p:sldLayoutId id="2147484526" r:id="rId10"/>
    <p:sldLayoutId id="2147484527" r:id="rId11"/>
    <p:sldLayoutId id="2147484528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1007534" y="6451600"/>
            <a:ext cx="25323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4" y="6386514"/>
            <a:ext cx="174836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07534" y="325439"/>
            <a:ext cx="1017693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628776"/>
            <a:ext cx="1017693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500" y="692150"/>
            <a:ext cx="2459567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3301" y="3511550"/>
            <a:ext cx="1225551" cy="3224212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43"/>
              <a:ext cx="57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34" y="1341438"/>
            <a:ext cx="1589617" cy="133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4" y="7938"/>
            <a:ext cx="1494367" cy="4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5047622" y="6465937"/>
            <a:ext cx="162366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481485" y="6489701"/>
            <a:ext cx="24045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1007534" y="6451600"/>
            <a:ext cx="25323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4" y="6386514"/>
            <a:ext cx="174836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07534" y="325439"/>
            <a:ext cx="1017693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628776"/>
            <a:ext cx="1017693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500" y="692150"/>
            <a:ext cx="2459567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3301" y="3511550"/>
            <a:ext cx="1225551" cy="3224212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43"/>
              <a:ext cx="57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34" y="1341438"/>
            <a:ext cx="1589617" cy="133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4" y="7938"/>
            <a:ext cx="1494367" cy="4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5047622" y="6465937"/>
            <a:ext cx="162366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481485" y="6489701"/>
            <a:ext cx="24045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9666551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9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69952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100" name="Picture 9" descr="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11834" y="6399214"/>
            <a:ext cx="174836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1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chemeClr val="tx1"/>
                </a:solidFill>
                <a:latin typeface="FrutigerNext LT Bold" pitchFamily="1" charset="0"/>
              </a:defRPr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4461883D-2A07-45C5-907F-BD21E7C5F8C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410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115889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12266085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12266085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10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2359218" y="5020576"/>
            <a:ext cx="1225549" cy="30776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2473518" y="3789363"/>
            <a:ext cx="986367" cy="182562"/>
            <a:chOff x="5893" y="2387"/>
            <a:chExt cx="466" cy="115"/>
          </a:xfrm>
        </p:grpSpPr>
        <p:sp>
          <p:nvSpPr>
            <p:cNvPr id="28754" name="Rectangle 82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473518" y="4005263"/>
            <a:ext cx="986367" cy="182562"/>
            <a:chOff x="5893" y="2523"/>
            <a:chExt cx="466" cy="115"/>
          </a:xfrm>
        </p:grpSpPr>
        <p:sp>
          <p:nvSpPr>
            <p:cNvPr id="28759" name="Rectangle 87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0" name="Rectangle 88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1" name="Rectangle 89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2" name="Rectangle 90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12473518" y="4221163"/>
            <a:ext cx="986367" cy="182562"/>
            <a:chOff x="5893" y="2659"/>
            <a:chExt cx="466" cy="115"/>
          </a:xfrm>
        </p:grpSpPr>
        <p:sp>
          <p:nvSpPr>
            <p:cNvPr id="28764" name="Rectangle 92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5" name="Rectangle 93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6" name="Rectangle 94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7" name="Rectangle 95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2473518" y="3573463"/>
            <a:ext cx="986367" cy="188912"/>
            <a:chOff x="5893" y="2251"/>
            <a:chExt cx="466" cy="119"/>
          </a:xfrm>
        </p:grpSpPr>
        <p:sp>
          <p:nvSpPr>
            <p:cNvPr id="28769" name="Rectangle 97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0" name="Rectangle 98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1" name="Rectangle 99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2" name="Rectangle 100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12473518" y="4581526"/>
            <a:ext cx="986367" cy="182563"/>
            <a:chOff x="5893" y="2886"/>
            <a:chExt cx="466" cy="115"/>
          </a:xfrm>
        </p:grpSpPr>
        <p:sp>
          <p:nvSpPr>
            <p:cNvPr id="28774" name="Rectangle 102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5" name="Rectangle 103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6" name="Rectangle 104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7" name="Rectangle 105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12473518" y="4797426"/>
            <a:ext cx="986367" cy="182563"/>
            <a:chOff x="5893" y="3022"/>
            <a:chExt cx="466" cy="115"/>
          </a:xfrm>
        </p:grpSpPr>
        <p:sp>
          <p:nvSpPr>
            <p:cNvPr id="28779" name="Rectangle 107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0" name="Rectangle 108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2" name="Rectangle 110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2473518" y="5013326"/>
            <a:ext cx="986367" cy="182563"/>
            <a:chOff x="5893" y="3158"/>
            <a:chExt cx="466" cy="115"/>
          </a:xfrm>
        </p:grpSpPr>
        <p:sp>
          <p:nvSpPr>
            <p:cNvPr id="28784" name="Rectangle 112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7" name="Rectangle 115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12473518" y="5373688"/>
            <a:ext cx="986367" cy="182562"/>
            <a:chOff x="5893" y="3385"/>
            <a:chExt cx="466" cy="115"/>
          </a:xfrm>
        </p:grpSpPr>
        <p:sp>
          <p:nvSpPr>
            <p:cNvPr id="28789" name="Rectangle 117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1" name="Rectangle 119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2" name="Rectangle 120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12473518" y="5589588"/>
            <a:ext cx="986367" cy="182562"/>
            <a:chOff x="5893" y="3521"/>
            <a:chExt cx="466" cy="115"/>
          </a:xfrm>
        </p:grpSpPr>
        <p:sp>
          <p:nvSpPr>
            <p:cNvPr id="28794" name="Rectangle 122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6" name="Rectangle 124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12473518" y="5805488"/>
            <a:ext cx="986367" cy="182562"/>
            <a:chOff x="5893" y="3657"/>
            <a:chExt cx="466" cy="115"/>
          </a:xfrm>
        </p:grpSpPr>
        <p:sp>
          <p:nvSpPr>
            <p:cNvPr id="28799" name="Rectangle 127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12473518" y="6165851"/>
            <a:ext cx="986367" cy="182563"/>
            <a:chOff x="5893" y="3884"/>
            <a:chExt cx="466" cy="115"/>
          </a:xfrm>
        </p:grpSpPr>
        <p:sp>
          <p:nvSpPr>
            <p:cNvPr id="28804" name="Rectangle 132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5" name="Rectangle 133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6" name="Rectangle 134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7" name="Rectangle 135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136"/>
          <p:cNvGrpSpPr>
            <a:grpSpLocks/>
          </p:cNvGrpSpPr>
          <p:nvPr/>
        </p:nvGrpSpPr>
        <p:grpSpPr bwMode="auto">
          <a:xfrm>
            <a:off x="12473518" y="6391276"/>
            <a:ext cx="986367" cy="182563"/>
            <a:chOff x="5893" y="4026"/>
            <a:chExt cx="466" cy="115"/>
          </a:xfrm>
        </p:grpSpPr>
        <p:sp>
          <p:nvSpPr>
            <p:cNvPr id="28809" name="Rectangle 137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0" name="Rectangle 138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1" name="Rectangle 139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2" name="Rectangle 140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41"/>
          <p:cNvGrpSpPr>
            <a:grpSpLocks/>
          </p:cNvGrpSpPr>
          <p:nvPr/>
        </p:nvGrpSpPr>
        <p:grpSpPr bwMode="auto">
          <a:xfrm>
            <a:off x="12473518" y="6615113"/>
            <a:ext cx="986367" cy="182562"/>
            <a:chOff x="5893" y="4167"/>
            <a:chExt cx="466" cy="115"/>
          </a:xfrm>
        </p:grpSpPr>
        <p:sp>
          <p:nvSpPr>
            <p:cNvPr id="28814" name="Rectangle 142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5" name="Rectangle 143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6" name="Rectangle 144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7" name="Rectangle 145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78" name="Rectangle 11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67809" y="6309320"/>
            <a:ext cx="2112433" cy="3048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- Page </a:t>
            </a:r>
            <a:fld id="{CC3E639E-9A7B-4BF4-AC73-18E15F7BE939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 dirty="0" smtClean="0">
                <a:solidFill>
                  <a:srgbClr val="000000"/>
                </a:solidFill>
              </a:rPr>
              <a:t> - 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5" r:id="rId1"/>
    <p:sldLayoutId id="2147484626" r:id="rId2"/>
    <p:sldLayoutId id="2147484627" r:id="rId3"/>
    <p:sldLayoutId id="2147484628" r:id="rId4"/>
    <p:sldLayoutId id="2147484629" r:id="rId5"/>
    <p:sldLayoutId id="2147484630" r:id="rId6"/>
    <p:sldLayoutId id="2147484631" r:id="rId7"/>
    <p:sldLayoutId id="2147484632" r:id="rId8"/>
    <p:sldLayoutId id="2147484633" r:id="rId9"/>
    <p:sldLayoutId id="2147484634" r:id="rId10"/>
    <p:sldLayoutId id="2147484635" r:id="rId11"/>
    <p:sldLayoutId id="2147484636" r:id="rId12"/>
  </p:sldLayoutIdLst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90"/>
            <a:ext cx="1220046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1007534" y="6451602"/>
            <a:ext cx="25323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58" y="6386530"/>
            <a:ext cx="174836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07534" y="325455"/>
            <a:ext cx="1017693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628781"/>
            <a:ext cx="1017693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500" y="692149"/>
            <a:ext cx="2459567" cy="552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3320" y="3511551"/>
            <a:ext cx="1225551" cy="3224212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43"/>
              <a:ext cx="57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66" y="1341439"/>
            <a:ext cx="1589617" cy="133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5" y="7939"/>
            <a:ext cx="1494367" cy="4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5047654" y="6465938"/>
            <a:ext cx="162366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 dirty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481511" y="6489703"/>
            <a:ext cx="24045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Page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90"/>
            <a:ext cx="1220046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1007534" y="6451602"/>
            <a:ext cx="25323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58" y="6386530"/>
            <a:ext cx="174836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07534" y="325455"/>
            <a:ext cx="1017693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628781"/>
            <a:ext cx="1017693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500" y="692149"/>
            <a:ext cx="2459567" cy="5523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3320" y="3511551"/>
            <a:ext cx="1225551" cy="3224212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43"/>
              <a:ext cx="57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66" y="1341439"/>
            <a:ext cx="1589617" cy="133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5" y="7939"/>
            <a:ext cx="1494367" cy="4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5047654" y="6465938"/>
            <a:ext cx="162366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 dirty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481511" y="6489703"/>
            <a:ext cx="24045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Page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3275120"/>
            <a:ext cx="184700" cy="307760"/>
          </a:xfrm>
          <a:prstGeom prst="rect">
            <a:avLst/>
          </a:prstGeom>
          <a:solidFill>
            <a:srgbClr val="DDDDDD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638175"/>
            <a:ext cx="10572749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-2459566" y="898525"/>
            <a:ext cx="2459567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英文目录标题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:35-40pt 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R153 G0 B0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en-US" altLang="zh-CN" sz="1100">
                <a:latin typeface="Arial" charset="0"/>
                <a:ea typeface="华文细黑" pitchFamily="2" charset="-122"/>
              </a:rPr>
              <a:t>FrutigerNext LT Medium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Arial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中文目录标题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:35-40pt 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R153 G0 B0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黑体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英文目录正文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:28-30pt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) :20-30pt  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黑色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内部使用字体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en-US" altLang="zh-CN" sz="1100">
                <a:latin typeface="Arial" charset="0"/>
                <a:ea typeface="华文细黑" pitchFamily="2" charset="-122"/>
              </a:rPr>
              <a:t>FrutigerNext LT Regular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外部使用字体 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 Arial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中文目录正文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:28-30pt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):20-30pt </a:t>
            </a: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黑色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r>
              <a:rPr lang="zh-CN" altLang="en-US" sz="1100"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latin typeface="Arial" charset="0"/>
                <a:ea typeface="华文细黑" pitchFamily="2" charset="-122"/>
              </a:rPr>
              <a:t>细黑体 </a:t>
            </a: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zh-CN" altLang="en-US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en-US" altLang="zh-CN" sz="1100">
              <a:latin typeface="Arial" charset="0"/>
              <a:ea typeface="华文细黑" pitchFamily="2" charset="-122"/>
            </a:endParaRPr>
          </a:p>
          <a:p>
            <a:pPr marL="300038" indent="-300038" algn="r" defTabSz="801688">
              <a:lnSpc>
                <a:spcPct val="125000"/>
              </a:lnSpc>
              <a:defRPr/>
            </a:pPr>
            <a:endParaRPr lang="zh-CN" altLang="en-US" sz="1100">
              <a:solidFill>
                <a:schemeClr val="tx1"/>
              </a:solidFill>
              <a:latin typeface="Arial" charset="0"/>
              <a:ea typeface="华文细黑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  <p:sldLayoutId id="2147484539" r:id="rId11"/>
    <p:sldLayoutId id="2147484540" r:id="rId12"/>
  </p:sldLayoutIdLst>
  <p:timing>
    <p:tnLst>
      <p:par>
        <p:cTn id="1" dur="indefinite" restart="never" nodeType="tmRoot"/>
      </p:par>
    </p:tnLst>
  </p:timing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500">
          <a:solidFill>
            <a:srgbClr val="990000"/>
          </a:solidFill>
          <a:latin typeface="Arial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•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 sz="2400"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>
          <a:solidFill>
            <a:schemeClr val="tx1"/>
          </a:solidFill>
          <a:latin typeface="+mn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>
          <a:solidFill>
            <a:schemeClr val="tx1"/>
          </a:solidFill>
          <a:latin typeface="+mn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>
          <a:solidFill>
            <a:schemeClr val="tx1"/>
          </a:solidFill>
          <a:latin typeface="+mn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>
          <a:solidFill>
            <a:schemeClr val="tx1"/>
          </a:solidFill>
          <a:latin typeface="+mn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Arial" charset="0"/>
        <a:buChar char="~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897563"/>
            <a:ext cx="12192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311651" y="2674939"/>
            <a:ext cx="2805466" cy="7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3448" tIns="41724" rIns="83448" bIns="41724">
            <a:spAutoFit/>
          </a:bodyPr>
          <a:lstStyle/>
          <a:p>
            <a:pPr defTabSz="835025" eaLnBrk="0" hangingPunct="0">
              <a:defRPr/>
            </a:pPr>
            <a:r>
              <a:rPr lang="en-US" altLang="zh-CN" sz="4400">
                <a:solidFill>
                  <a:srgbClr val="990000"/>
                </a:solidFill>
                <a:latin typeface="Arial" charset="0"/>
                <a:ea typeface="MS PGothic" pitchFamily="34" charset="-128"/>
              </a:rPr>
              <a:t>Thank you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368801" y="3435350"/>
            <a:ext cx="2745385" cy="48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3448" tIns="41724" rIns="83448" bIns="41724">
            <a:spAutoFit/>
          </a:bodyPr>
          <a:lstStyle/>
          <a:p>
            <a:pPr defTabSz="835025" eaLnBrk="0" hangingPunct="0">
              <a:defRPr/>
            </a:pPr>
            <a:r>
              <a:rPr lang="en-US" altLang="zh-CN" sz="2600">
                <a:solidFill>
                  <a:srgbClr val="666666"/>
                </a:solidFill>
                <a:latin typeface="Arial" pitchFamily="34" charset="0"/>
              </a:rPr>
              <a:t>www.huawei.com</a:t>
            </a:r>
            <a:endParaRPr lang="en-US" altLang="zh-CN" sz="2100">
              <a:solidFill>
                <a:srgbClr val="990000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1" r:id="rId1"/>
    <p:sldLayoutId id="2147484542" r:id="rId2"/>
    <p:sldLayoutId id="2147484543" r:id="rId3"/>
    <p:sldLayoutId id="2147484544" r:id="rId4"/>
    <p:sldLayoutId id="2147484545" r:id="rId5"/>
    <p:sldLayoutId id="2147484546" r:id="rId6"/>
    <p:sldLayoutId id="2147484547" r:id="rId7"/>
    <p:sldLayoutId id="2147484548" r:id="rId8"/>
    <p:sldLayoutId id="2147484549" r:id="rId9"/>
    <p:sldLayoutId id="2147484550" r:id="rId10"/>
    <p:sldLayoutId id="2147484551" r:id="rId11"/>
  </p:sldLayoutIdLst>
  <p:timing>
    <p:tnLst>
      <p:par>
        <p:cTn id="1" dur="indefinite" restart="never" nodeType="tmRoot"/>
      </p:par>
    </p:tnLst>
  </p:timing>
  <p:txStyles>
    <p:titleStyle>
      <a:lvl1pPr algn="ctr" defTabSz="8016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16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8016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8016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801688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defTabSz="8016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defTabSz="8016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defTabSz="8016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defTabSz="801688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00038" indent="-300038" algn="l" defTabSz="801688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401763" indent="-200025" algn="l" defTabSz="801688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</a:defRPr>
      </a:lvl4pPr>
      <a:lvl5pPr marL="1803400" indent="-201613" algn="l" defTabSz="801688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260600" indent="-201613" algn="l" defTabSz="801688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717800" indent="-201613" algn="l" defTabSz="801688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175000" indent="-201613" algn="l" defTabSz="801688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632200" indent="-201613" algn="l" defTabSz="801688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9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97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69956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9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chemeClr val="tx1"/>
                </a:solidFill>
                <a:latin typeface="FrutigerNext LT Bold" pitchFamily="1" charset="0"/>
              </a:defRPr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296EF413-FFCC-4F7C-B608-3DF4449E18E8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410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115891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190073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12266090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12266090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10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2359218" y="5020577"/>
            <a:ext cx="1225549" cy="30776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2473523" y="3789363"/>
            <a:ext cx="986367" cy="182562"/>
            <a:chOff x="5893" y="2387"/>
            <a:chExt cx="466" cy="115"/>
          </a:xfrm>
        </p:grpSpPr>
        <p:sp>
          <p:nvSpPr>
            <p:cNvPr id="28754" name="Rectangle 82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473523" y="4005263"/>
            <a:ext cx="986367" cy="182562"/>
            <a:chOff x="5893" y="2523"/>
            <a:chExt cx="466" cy="115"/>
          </a:xfrm>
        </p:grpSpPr>
        <p:sp>
          <p:nvSpPr>
            <p:cNvPr id="28759" name="Rectangle 87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0" name="Rectangle 88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1" name="Rectangle 89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2" name="Rectangle 90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12473523" y="4221163"/>
            <a:ext cx="986367" cy="182562"/>
            <a:chOff x="5893" y="2659"/>
            <a:chExt cx="466" cy="115"/>
          </a:xfrm>
        </p:grpSpPr>
        <p:sp>
          <p:nvSpPr>
            <p:cNvPr id="28764" name="Rectangle 92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5" name="Rectangle 93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6" name="Rectangle 94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7" name="Rectangle 95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2473523" y="3573463"/>
            <a:ext cx="986367" cy="188912"/>
            <a:chOff x="5893" y="2251"/>
            <a:chExt cx="466" cy="119"/>
          </a:xfrm>
        </p:grpSpPr>
        <p:sp>
          <p:nvSpPr>
            <p:cNvPr id="28769" name="Rectangle 97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0" name="Rectangle 98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1" name="Rectangle 99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2" name="Rectangle 100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12473523" y="4581534"/>
            <a:ext cx="986367" cy="182563"/>
            <a:chOff x="5893" y="2886"/>
            <a:chExt cx="466" cy="115"/>
          </a:xfrm>
        </p:grpSpPr>
        <p:sp>
          <p:nvSpPr>
            <p:cNvPr id="28774" name="Rectangle 102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5" name="Rectangle 103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6" name="Rectangle 104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7" name="Rectangle 105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12473523" y="4797434"/>
            <a:ext cx="986367" cy="182563"/>
            <a:chOff x="5893" y="3022"/>
            <a:chExt cx="466" cy="115"/>
          </a:xfrm>
        </p:grpSpPr>
        <p:sp>
          <p:nvSpPr>
            <p:cNvPr id="28779" name="Rectangle 107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0" name="Rectangle 108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2" name="Rectangle 110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2473523" y="5013334"/>
            <a:ext cx="986367" cy="182563"/>
            <a:chOff x="5893" y="3158"/>
            <a:chExt cx="466" cy="115"/>
          </a:xfrm>
        </p:grpSpPr>
        <p:sp>
          <p:nvSpPr>
            <p:cNvPr id="28784" name="Rectangle 112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7" name="Rectangle 115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12473523" y="5373688"/>
            <a:ext cx="986367" cy="182562"/>
            <a:chOff x="5893" y="3385"/>
            <a:chExt cx="466" cy="115"/>
          </a:xfrm>
        </p:grpSpPr>
        <p:sp>
          <p:nvSpPr>
            <p:cNvPr id="28789" name="Rectangle 117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1" name="Rectangle 119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2" name="Rectangle 120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12473523" y="5589588"/>
            <a:ext cx="986367" cy="182562"/>
            <a:chOff x="5893" y="3521"/>
            <a:chExt cx="466" cy="115"/>
          </a:xfrm>
        </p:grpSpPr>
        <p:sp>
          <p:nvSpPr>
            <p:cNvPr id="28794" name="Rectangle 122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6" name="Rectangle 124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12473523" y="5805488"/>
            <a:ext cx="986367" cy="182562"/>
            <a:chOff x="5893" y="3657"/>
            <a:chExt cx="466" cy="115"/>
          </a:xfrm>
        </p:grpSpPr>
        <p:sp>
          <p:nvSpPr>
            <p:cNvPr id="28799" name="Rectangle 127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12473523" y="6165859"/>
            <a:ext cx="986367" cy="182563"/>
            <a:chOff x="5893" y="3884"/>
            <a:chExt cx="466" cy="115"/>
          </a:xfrm>
        </p:grpSpPr>
        <p:sp>
          <p:nvSpPr>
            <p:cNvPr id="28804" name="Rectangle 132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5" name="Rectangle 133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6" name="Rectangle 134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7" name="Rectangle 135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136"/>
          <p:cNvGrpSpPr>
            <a:grpSpLocks/>
          </p:cNvGrpSpPr>
          <p:nvPr/>
        </p:nvGrpSpPr>
        <p:grpSpPr bwMode="auto">
          <a:xfrm>
            <a:off x="12473523" y="6391284"/>
            <a:ext cx="986367" cy="182563"/>
            <a:chOff x="5893" y="4026"/>
            <a:chExt cx="466" cy="115"/>
          </a:xfrm>
        </p:grpSpPr>
        <p:sp>
          <p:nvSpPr>
            <p:cNvPr id="28809" name="Rectangle 137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0" name="Rectangle 138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1" name="Rectangle 139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2" name="Rectangle 140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41"/>
          <p:cNvGrpSpPr>
            <a:grpSpLocks/>
          </p:cNvGrpSpPr>
          <p:nvPr/>
        </p:nvGrpSpPr>
        <p:grpSpPr bwMode="auto">
          <a:xfrm>
            <a:off x="12473523" y="6615113"/>
            <a:ext cx="986367" cy="182562"/>
            <a:chOff x="5893" y="4167"/>
            <a:chExt cx="466" cy="115"/>
          </a:xfrm>
        </p:grpSpPr>
        <p:sp>
          <p:nvSpPr>
            <p:cNvPr id="28814" name="Rectangle 142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5" name="Rectangle 143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6" name="Rectangle 144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7" name="Rectangle 145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pic>
        <p:nvPicPr>
          <p:cNvPr id="78" name="图片 7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091" y="6398450"/>
            <a:ext cx="1224136" cy="3692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  <p:sldLayoutId id="2147484565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9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69952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34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8" name="Picture 9" descr="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11834" y="6399214"/>
            <a:ext cx="174836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1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chemeClr val="tx1"/>
                </a:solidFill>
                <a:latin typeface="FrutigerNext LT Bold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C55BC018-96F0-45D1-9539-6F353DC92442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115889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12266085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12266085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035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2359218" y="5020576"/>
            <a:ext cx="1225549" cy="30776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2473518" y="3789363"/>
            <a:ext cx="986367" cy="182562"/>
            <a:chOff x="5893" y="2387"/>
            <a:chExt cx="466" cy="115"/>
          </a:xfrm>
        </p:grpSpPr>
        <p:sp>
          <p:nvSpPr>
            <p:cNvPr id="28754" name="Rectangle 82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473518" y="4005263"/>
            <a:ext cx="986367" cy="182562"/>
            <a:chOff x="5893" y="2523"/>
            <a:chExt cx="466" cy="115"/>
          </a:xfrm>
        </p:grpSpPr>
        <p:sp>
          <p:nvSpPr>
            <p:cNvPr id="28759" name="Rectangle 87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0" name="Rectangle 88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1" name="Rectangle 89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2" name="Rectangle 90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12473518" y="4221163"/>
            <a:ext cx="986367" cy="182562"/>
            <a:chOff x="5893" y="2659"/>
            <a:chExt cx="466" cy="115"/>
          </a:xfrm>
        </p:grpSpPr>
        <p:sp>
          <p:nvSpPr>
            <p:cNvPr id="28764" name="Rectangle 92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5" name="Rectangle 93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6" name="Rectangle 94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7" name="Rectangle 95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2473518" y="3573463"/>
            <a:ext cx="986367" cy="188912"/>
            <a:chOff x="5893" y="2251"/>
            <a:chExt cx="466" cy="119"/>
          </a:xfrm>
        </p:grpSpPr>
        <p:sp>
          <p:nvSpPr>
            <p:cNvPr id="28769" name="Rectangle 97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0" name="Rectangle 98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1" name="Rectangle 99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2" name="Rectangle 100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12473518" y="4581526"/>
            <a:ext cx="986367" cy="182563"/>
            <a:chOff x="5893" y="2886"/>
            <a:chExt cx="466" cy="115"/>
          </a:xfrm>
        </p:grpSpPr>
        <p:sp>
          <p:nvSpPr>
            <p:cNvPr id="28774" name="Rectangle 102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5" name="Rectangle 103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6" name="Rectangle 104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7" name="Rectangle 105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12473518" y="4797426"/>
            <a:ext cx="986367" cy="182563"/>
            <a:chOff x="5893" y="3022"/>
            <a:chExt cx="466" cy="115"/>
          </a:xfrm>
        </p:grpSpPr>
        <p:sp>
          <p:nvSpPr>
            <p:cNvPr id="28779" name="Rectangle 107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0" name="Rectangle 108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2" name="Rectangle 110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2473518" y="5013326"/>
            <a:ext cx="986367" cy="182563"/>
            <a:chOff x="5893" y="3158"/>
            <a:chExt cx="466" cy="115"/>
          </a:xfrm>
        </p:grpSpPr>
        <p:sp>
          <p:nvSpPr>
            <p:cNvPr id="28784" name="Rectangle 112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7" name="Rectangle 115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12473518" y="5373688"/>
            <a:ext cx="986367" cy="182562"/>
            <a:chOff x="5893" y="3385"/>
            <a:chExt cx="466" cy="115"/>
          </a:xfrm>
        </p:grpSpPr>
        <p:sp>
          <p:nvSpPr>
            <p:cNvPr id="28789" name="Rectangle 117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1" name="Rectangle 119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2" name="Rectangle 120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12473518" y="5589588"/>
            <a:ext cx="986367" cy="182562"/>
            <a:chOff x="5893" y="3521"/>
            <a:chExt cx="466" cy="115"/>
          </a:xfrm>
        </p:grpSpPr>
        <p:sp>
          <p:nvSpPr>
            <p:cNvPr id="28794" name="Rectangle 122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6" name="Rectangle 124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12473518" y="5805488"/>
            <a:ext cx="986367" cy="182562"/>
            <a:chOff x="5893" y="3657"/>
            <a:chExt cx="466" cy="115"/>
          </a:xfrm>
        </p:grpSpPr>
        <p:sp>
          <p:nvSpPr>
            <p:cNvPr id="28799" name="Rectangle 127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12473518" y="6165851"/>
            <a:ext cx="986367" cy="182563"/>
            <a:chOff x="5893" y="3884"/>
            <a:chExt cx="466" cy="115"/>
          </a:xfrm>
        </p:grpSpPr>
        <p:sp>
          <p:nvSpPr>
            <p:cNvPr id="28804" name="Rectangle 132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5" name="Rectangle 133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6" name="Rectangle 134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7" name="Rectangle 135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136"/>
          <p:cNvGrpSpPr>
            <a:grpSpLocks/>
          </p:cNvGrpSpPr>
          <p:nvPr/>
        </p:nvGrpSpPr>
        <p:grpSpPr bwMode="auto">
          <a:xfrm>
            <a:off x="12473518" y="6391276"/>
            <a:ext cx="986367" cy="182563"/>
            <a:chOff x="5893" y="4026"/>
            <a:chExt cx="466" cy="115"/>
          </a:xfrm>
        </p:grpSpPr>
        <p:sp>
          <p:nvSpPr>
            <p:cNvPr id="28809" name="Rectangle 137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0" name="Rectangle 138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1" name="Rectangle 139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2" name="Rectangle 140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41"/>
          <p:cNvGrpSpPr>
            <a:grpSpLocks/>
          </p:cNvGrpSpPr>
          <p:nvPr/>
        </p:nvGrpSpPr>
        <p:grpSpPr bwMode="auto">
          <a:xfrm>
            <a:off x="12473518" y="6615113"/>
            <a:ext cx="986367" cy="182562"/>
            <a:chOff x="5893" y="4167"/>
            <a:chExt cx="466" cy="115"/>
          </a:xfrm>
        </p:grpSpPr>
        <p:sp>
          <p:nvSpPr>
            <p:cNvPr id="28814" name="Rectangle 142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5" name="Rectangle 143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6" name="Rectangle 144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7" name="Rectangle 145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  <p:sldLayoutId id="2147484578" r:id="rId12"/>
  </p:sldLayoutIdLst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9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69952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100" name="Picture 9" descr="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11834" y="6399214"/>
            <a:ext cx="174836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1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chemeClr val="tx1"/>
                </a:solidFill>
                <a:latin typeface="FrutigerNext LT Bold" pitchFamily="1" charset="0"/>
              </a:defRPr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4461883D-2A07-45C5-907F-BD21E7C5F8C4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4102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115889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  <a:ea typeface="MS PGothic" pitchFamily="34" charset="-128"/>
              </a:rPr>
              <a:t>Huawei Confidential 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华文细黑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华文细黑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charset="0"/>
                <a:ea typeface="华文细黑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charset="0"/>
              <a:ea typeface="华文细黑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000000"/>
              </a:solidFill>
              <a:latin typeface="Arial" charset="0"/>
              <a:ea typeface="华文细黑" pitchFamily="2" charset="-122"/>
            </a:endParaRP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12266085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12266085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华文细黑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410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12359218" y="5020576"/>
            <a:ext cx="1225549" cy="30776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400">
              <a:solidFill>
                <a:srgbClr val="FFFFFF"/>
              </a:solidFill>
            </a:endParaRP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12473518" y="3789363"/>
            <a:ext cx="986367" cy="182562"/>
            <a:chOff x="5893" y="2387"/>
            <a:chExt cx="466" cy="115"/>
          </a:xfrm>
        </p:grpSpPr>
        <p:sp>
          <p:nvSpPr>
            <p:cNvPr id="28754" name="Rectangle 82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6" name="Rectangle 84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2473518" y="4005263"/>
            <a:ext cx="986367" cy="182562"/>
            <a:chOff x="5893" y="2523"/>
            <a:chExt cx="466" cy="115"/>
          </a:xfrm>
        </p:grpSpPr>
        <p:sp>
          <p:nvSpPr>
            <p:cNvPr id="28759" name="Rectangle 87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0" name="Rectangle 88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1" name="Rectangle 89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2" name="Rectangle 90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12473518" y="4221163"/>
            <a:ext cx="986367" cy="182562"/>
            <a:chOff x="5893" y="2659"/>
            <a:chExt cx="466" cy="115"/>
          </a:xfrm>
        </p:grpSpPr>
        <p:sp>
          <p:nvSpPr>
            <p:cNvPr id="28764" name="Rectangle 92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5" name="Rectangle 93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6" name="Rectangle 94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67" name="Rectangle 95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2473518" y="3573463"/>
            <a:ext cx="986367" cy="188912"/>
            <a:chOff x="5893" y="2251"/>
            <a:chExt cx="466" cy="119"/>
          </a:xfrm>
        </p:grpSpPr>
        <p:sp>
          <p:nvSpPr>
            <p:cNvPr id="28769" name="Rectangle 97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0" name="Rectangle 98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1" name="Rectangle 99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2" name="Rectangle 100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6" name="Group 101"/>
          <p:cNvGrpSpPr>
            <a:grpSpLocks/>
          </p:cNvGrpSpPr>
          <p:nvPr/>
        </p:nvGrpSpPr>
        <p:grpSpPr bwMode="auto">
          <a:xfrm>
            <a:off x="12473518" y="4581526"/>
            <a:ext cx="986367" cy="182563"/>
            <a:chOff x="5893" y="2886"/>
            <a:chExt cx="466" cy="115"/>
          </a:xfrm>
        </p:grpSpPr>
        <p:sp>
          <p:nvSpPr>
            <p:cNvPr id="28774" name="Rectangle 102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5" name="Rectangle 103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6" name="Rectangle 104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77" name="Rectangle 105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12473518" y="4797426"/>
            <a:ext cx="986367" cy="182563"/>
            <a:chOff x="5893" y="3022"/>
            <a:chExt cx="466" cy="115"/>
          </a:xfrm>
        </p:grpSpPr>
        <p:sp>
          <p:nvSpPr>
            <p:cNvPr id="28779" name="Rectangle 107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0" name="Rectangle 108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2" name="Rectangle 110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12473518" y="5013326"/>
            <a:ext cx="986367" cy="182563"/>
            <a:chOff x="5893" y="3158"/>
            <a:chExt cx="466" cy="115"/>
          </a:xfrm>
        </p:grpSpPr>
        <p:sp>
          <p:nvSpPr>
            <p:cNvPr id="28784" name="Rectangle 112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6" name="Rectangle 114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87" name="Rectangle 115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12473518" y="5373688"/>
            <a:ext cx="986367" cy="182562"/>
            <a:chOff x="5893" y="3385"/>
            <a:chExt cx="466" cy="115"/>
          </a:xfrm>
        </p:grpSpPr>
        <p:sp>
          <p:nvSpPr>
            <p:cNvPr id="28789" name="Rectangle 117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1" name="Rectangle 119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2" name="Rectangle 120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0" name="Group 121"/>
          <p:cNvGrpSpPr>
            <a:grpSpLocks/>
          </p:cNvGrpSpPr>
          <p:nvPr/>
        </p:nvGrpSpPr>
        <p:grpSpPr bwMode="auto">
          <a:xfrm>
            <a:off x="12473518" y="5589588"/>
            <a:ext cx="986367" cy="182562"/>
            <a:chOff x="5893" y="3521"/>
            <a:chExt cx="466" cy="115"/>
          </a:xfrm>
        </p:grpSpPr>
        <p:sp>
          <p:nvSpPr>
            <p:cNvPr id="28794" name="Rectangle 122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6" name="Rectangle 124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26"/>
          <p:cNvGrpSpPr>
            <a:grpSpLocks/>
          </p:cNvGrpSpPr>
          <p:nvPr/>
        </p:nvGrpSpPr>
        <p:grpSpPr bwMode="auto">
          <a:xfrm>
            <a:off x="12473518" y="5805488"/>
            <a:ext cx="986367" cy="182562"/>
            <a:chOff x="5893" y="3657"/>
            <a:chExt cx="466" cy="115"/>
          </a:xfrm>
        </p:grpSpPr>
        <p:sp>
          <p:nvSpPr>
            <p:cNvPr id="28799" name="Rectangle 127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0" name="Rectangle 128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12473518" y="6165851"/>
            <a:ext cx="986367" cy="182563"/>
            <a:chOff x="5893" y="3884"/>
            <a:chExt cx="466" cy="115"/>
          </a:xfrm>
        </p:grpSpPr>
        <p:sp>
          <p:nvSpPr>
            <p:cNvPr id="28804" name="Rectangle 132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5" name="Rectangle 133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6" name="Rectangle 134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07" name="Rectangle 135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3" name="Group 136"/>
          <p:cNvGrpSpPr>
            <a:grpSpLocks/>
          </p:cNvGrpSpPr>
          <p:nvPr/>
        </p:nvGrpSpPr>
        <p:grpSpPr bwMode="auto">
          <a:xfrm>
            <a:off x="12473518" y="6391276"/>
            <a:ext cx="986367" cy="182563"/>
            <a:chOff x="5893" y="4026"/>
            <a:chExt cx="466" cy="115"/>
          </a:xfrm>
        </p:grpSpPr>
        <p:sp>
          <p:nvSpPr>
            <p:cNvPr id="28809" name="Rectangle 137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0" name="Rectangle 138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1" name="Rectangle 139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2" name="Rectangle 140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41"/>
          <p:cNvGrpSpPr>
            <a:grpSpLocks/>
          </p:cNvGrpSpPr>
          <p:nvPr/>
        </p:nvGrpSpPr>
        <p:grpSpPr bwMode="auto">
          <a:xfrm>
            <a:off x="12473518" y="6615113"/>
            <a:ext cx="986367" cy="182562"/>
            <a:chOff x="5893" y="4167"/>
            <a:chExt cx="466" cy="115"/>
          </a:xfrm>
        </p:grpSpPr>
        <p:sp>
          <p:nvSpPr>
            <p:cNvPr id="28814" name="Rectangle 142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5" name="Rectangle 143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6" name="Rectangle 144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28817" name="Rectangle 145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</p:grpSp>
      <p:sp>
        <p:nvSpPr>
          <p:cNvPr id="78" name="Rectangle 11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67809" y="6309320"/>
            <a:ext cx="2112433" cy="3048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- Page </a:t>
            </a:r>
            <a:fld id="{CC3E639E-9A7B-4BF4-AC73-18E15F7BE939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 dirty="0" smtClean="0">
                <a:solidFill>
                  <a:srgbClr val="000000"/>
                </a:solidFill>
              </a:rPr>
              <a:t> - </a:t>
            </a:r>
            <a:endParaRPr lang="en-US" altLang="ko-K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81" r:id="rId2"/>
    <p:sldLayoutId id="2147484582" r:id="rId3"/>
    <p:sldLayoutId id="2147484583" r:id="rId4"/>
    <p:sldLayoutId id="2147484584" r:id="rId5"/>
    <p:sldLayoutId id="2147484585" r:id="rId6"/>
    <p:sldLayoutId id="2147484586" r:id="rId7"/>
    <p:sldLayoutId id="2147484587" r:id="rId8"/>
    <p:sldLayoutId id="2147484588" r:id="rId9"/>
    <p:sldLayoutId id="2147484589" r:id="rId10"/>
    <p:sldLayoutId id="2147484590" r:id="rId11"/>
    <p:sldLayoutId id="2147484591" r:id="rId12"/>
  </p:sldLayoutIdLst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+mj-lt"/>
          <a:ea typeface="黑体" pitchFamily="2" charset="-122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000">
          <a:solidFill>
            <a:srgbClr val="990000"/>
          </a:solidFill>
          <a:latin typeface="FrutigerNext LT Medium" pitchFamily="34" charset="0"/>
          <a:ea typeface="黑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41"/>
            <a:ext cx="10972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484313"/>
            <a:ext cx="10972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pic>
        <p:nvPicPr>
          <p:cNvPr id="1028" name="Picture 18" descr="d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24591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869953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030" name="Picture 20" descr="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011834" y="6399216"/>
            <a:ext cx="174836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3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 smtClean="0">
                <a:latin typeface="FrutigerNext LT Bold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altLang="zh-CN">
                <a:solidFill>
                  <a:srgbClr val="000000"/>
                </a:solidFill>
              </a:rPr>
              <a:t>Page </a:t>
            </a:r>
            <a:fld id="{A7C82F9A-AFC7-4E6C-940D-0C46320F07C6}" type="slidenum">
              <a:rPr lang="de-DE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charset="0"/>
              </a:rPr>
              <a:t>Huawei Confidential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</p:sldLayoutIdLst>
  <p:transition/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SimSun" pitchFamily="2" charset="-122"/>
        </a:defRPr>
      </a:lvl9pPr>
    </p:titleStyle>
    <p:bodyStyle>
      <a:lvl1pPr marL="192088" indent="-19208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63550" indent="-18573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SimSun" pitchFamily="2" charset="-122"/>
        <a:buChar char="-"/>
        <a:defRPr sz="1600">
          <a:solidFill>
            <a:schemeClr val="tx1"/>
          </a:solidFill>
          <a:latin typeface="+mn-lt"/>
          <a:ea typeface="+mn-ea"/>
        </a:defRPr>
      </a:lvl2pPr>
      <a:lvl3pPr marL="768350" indent="-1936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1052513" indent="-1809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SimSun" pitchFamily="2" charset="-122"/>
        <a:buChar char="-"/>
        <a:defRPr sz="1400">
          <a:solidFill>
            <a:schemeClr val="tx1"/>
          </a:solidFill>
          <a:latin typeface="+mn-lt"/>
          <a:ea typeface="+mn-ea"/>
        </a:defRPr>
      </a:lvl4pPr>
      <a:lvl5pPr marL="1381125" indent="-146050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18383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22955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27527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2099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707" name="Text Box 3"/>
          <p:cNvSpPr txBox="1">
            <a:spLocks noChangeArrowheads="1"/>
          </p:cNvSpPr>
          <p:nvPr/>
        </p:nvSpPr>
        <p:spPr bwMode="auto">
          <a:xfrm>
            <a:off x="869952" y="6438900"/>
            <a:ext cx="2613253" cy="2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0124" tIns="40063" rIns="80124" bIns="40063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20" charset="0"/>
              </a:rPr>
              <a:t>HUAWEI TECHNOLOGIES CO., LTD.</a:t>
            </a:r>
            <a:endParaRPr lang="en-US" altLang="zh-CN" sz="22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7172" name="Picture 4" descr="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011834" y="6399214"/>
            <a:ext cx="174836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481485" y="6489701"/>
            <a:ext cx="2796116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85000"/>
              </a:lnSpc>
              <a:defRPr sz="1200">
                <a:solidFill>
                  <a:srgbClr val="000000"/>
                </a:solidFill>
                <a:latin typeface="FrutigerNext LT Bold" pitchFamily="20" charset="0"/>
              </a:defRPr>
            </a:lvl1pPr>
          </a:lstStyle>
          <a:p>
            <a:pPr>
              <a:defRPr/>
            </a:pPr>
            <a:r>
              <a:rPr lang="de-DE" altLang="zh-CN"/>
              <a:t>Page </a:t>
            </a:r>
            <a:fld id="{4686D9EB-CC2E-42AB-A858-22D641CE99DD}" type="slidenum">
              <a:rPr lang="de-DE" altLang="zh-CN"/>
              <a:pPr>
                <a:defRPr/>
              </a:pPr>
              <a:t>‹#›</a:t>
            </a:fld>
            <a:endParaRPr lang="en-GB" altLang="zh-CN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69951" y="430214"/>
            <a:ext cx="10327216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9" tIns="40069" rIns="80139" bIns="400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5190067" y="6438900"/>
            <a:ext cx="1642923" cy="265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92" tIns="40044" rIns="80092" bIns="40044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>
                <a:solidFill>
                  <a:srgbClr val="000000"/>
                </a:solidFill>
                <a:latin typeface="FrutigerNext LT Bold" pitchFamily="1" charset="0"/>
              </a:rPr>
              <a:t>Huawei Confidential </a:t>
            </a:r>
          </a:p>
        </p:txBody>
      </p:sp>
      <p:sp>
        <p:nvSpPr>
          <p:cNvPr id="328712" name="Rectangle 8"/>
          <p:cNvSpPr>
            <a:spLocks noChangeArrowheads="1"/>
          </p:cNvSpPr>
          <p:nvPr/>
        </p:nvSpPr>
        <p:spPr bwMode="auto">
          <a:xfrm>
            <a:off x="-2544233" y="528638"/>
            <a:ext cx="2459567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FrutigerNext LT Medium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 R153 G0 B0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黑体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:20-22pt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) :18pt 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: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FrutigerNext LT Regular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ea typeface="宋体" pitchFamily="2" charset="-122"/>
              </a:rPr>
              <a:t>: Arial</a:t>
            </a:r>
          </a:p>
          <a:p>
            <a:pPr algn="r" defTabSz="801688">
              <a:lnSpc>
                <a:spcPct val="7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:18-20pt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黑色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Arial" pitchFamily="34" charset="0"/>
                <a:ea typeface="宋体" pitchFamily="2" charset="-122"/>
              </a:rPr>
              <a:t>细黑体 </a:t>
            </a: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Arial" pitchFamily="34" charset="0"/>
              <a:ea typeface="宋体" pitchFamily="2" charset="-122"/>
            </a:endParaRPr>
          </a:p>
          <a:p>
            <a:pPr algn="r"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zh-CN" altLang="en-US" sz="1100">
              <a:solidFill>
                <a:srgbClr val="000000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28713" name="Rectangle 9"/>
          <p:cNvSpPr>
            <a:spLocks noChangeArrowheads="1"/>
          </p:cNvSpPr>
          <p:nvPr/>
        </p:nvSpPr>
        <p:spPr bwMode="auto">
          <a:xfrm>
            <a:off x="12266085" y="1423988"/>
            <a:ext cx="1399116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配色参考方案：</a:t>
            </a:r>
          </a:p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组配色方案，同一页面内只选择一组使用。（仅供参考）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</p:txBody>
      </p:sp>
      <p:sp>
        <p:nvSpPr>
          <p:cNvPr id="328714" name="Rectangle 10"/>
          <p:cNvSpPr>
            <a:spLocks noChangeArrowheads="1"/>
          </p:cNvSpPr>
          <p:nvPr/>
        </p:nvSpPr>
        <p:spPr bwMode="auto">
          <a:xfrm>
            <a:off x="12266085" y="-61913"/>
            <a:ext cx="1399116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124" tIns="40063" rIns="80124" bIns="40063"/>
          <a:lstStyle/>
          <a:p>
            <a:pPr defTabSz="801688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华文细黑" pitchFamily="2" charset="-122"/>
                <a:ea typeface="宋体" pitchFamily="2" charset="-122"/>
              </a:rPr>
              <a:t>.</a:t>
            </a: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None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en-US" altLang="zh-CN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  <a:p>
            <a:pPr defTabSz="801688">
              <a:lnSpc>
                <a:spcPct val="125000"/>
              </a:lnSpc>
              <a:buClr>
                <a:srgbClr val="777777"/>
              </a:buClr>
              <a:buSzPct val="60000"/>
              <a:buFont typeface="Wingdings" pitchFamily="2" charset="2"/>
              <a:buChar char="l"/>
              <a:defRPr/>
            </a:pPr>
            <a:endParaRPr lang="zh-CN" altLang="en-US" sz="1100">
              <a:solidFill>
                <a:srgbClr val="FFFFFF"/>
              </a:solidFill>
              <a:latin typeface="华文细黑" pitchFamily="2" charset="-122"/>
              <a:ea typeface="宋体" pitchFamily="2" charset="-122"/>
            </a:endParaRP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1" y="1641475"/>
            <a:ext cx="10572749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52" tIns="40076" rIns="80152" bIns="400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8716" name="Rectangle 12"/>
          <p:cNvSpPr>
            <a:spLocks noChangeArrowheads="1"/>
          </p:cNvSpPr>
          <p:nvPr/>
        </p:nvSpPr>
        <p:spPr bwMode="auto">
          <a:xfrm>
            <a:off x="12359218" y="4989798"/>
            <a:ext cx="1225549" cy="36931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5" tIns="45712" rIns="91425" bIns="45712" anchor="ctr">
            <a:spAutoFit/>
          </a:bodyPr>
          <a:lstStyle/>
          <a:p>
            <a:pPr>
              <a:defRPr/>
            </a:pPr>
            <a:endParaRPr lang="zh-CN" altLang="en-US" sz="1800">
              <a:solidFill>
                <a:srgbClr val="000000"/>
              </a:solidFill>
              <a:latin typeface="Arial" charset="0"/>
              <a:ea typeface="黑体" pitchFamily="2" charset="-122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2473518" y="3789363"/>
            <a:ext cx="986367" cy="182562"/>
            <a:chOff x="5893" y="2387"/>
            <a:chExt cx="466" cy="115"/>
          </a:xfrm>
        </p:grpSpPr>
        <p:sp>
          <p:nvSpPr>
            <p:cNvPr id="328718" name="Rectangle 14"/>
            <p:cNvSpPr>
              <a:spLocks noChangeArrowheads="1"/>
            </p:cNvSpPr>
            <p:nvPr userDrawn="1"/>
          </p:nvSpPr>
          <p:spPr bwMode="auto">
            <a:xfrm flipV="1">
              <a:off x="6010" y="2387"/>
              <a:ext cx="116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19" name="Rectangle 15"/>
            <p:cNvSpPr>
              <a:spLocks noChangeArrowheads="1"/>
            </p:cNvSpPr>
            <p:nvPr userDrawn="1"/>
          </p:nvSpPr>
          <p:spPr bwMode="auto">
            <a:xfrm flipV="1">
              <a:off x="6126" y="2387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0" name="Rectangle 16"/>
            <p:cNvSpPr>
              <a:spLocks noChangeArrowheads="1"/>
            </p:cNvSpPr>
            <p:nvPr userDrawn="1"/>
          </p:nvSpPr>
          <p:spPr bwMode="auto">
            <a:xfrm flipV="1">
              <a:off x="6242" y="2387"/>
              <a:ext cx="117" cy="115"/>
            </a:xfrm>
            <a:prstGeom prst="rect">
              <a:avLst/>
            </a:prstGeom>
            <a:solidFill>
              <a:srgbClr val="99660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1" name="Rectangle 17"/>
            <p:cNvSpPr>
              <a:spLocks noChangeArrowheads="1"/>
            </p:cNvSpPr>
            <p:nvPr userDrawn="1"/>
          </p:nvSpPr>
          <p:spPr bwMode="auto">
            <a:xfrm flipV="1">
              <a:off x="5893" y="2387"/>
              <a:ext cx="117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473518" y="4005263"/>
            <a:ext cx="986367" cy="182562"/>
            <a:chOff x="5893" y="2523"/>
            <a:chExt cx="466" cy="115"/>
          </a:xfrm>
        </p:grpSpPr>
        <p:sp>
          <p:nvSpPr>
            <p:cNvPr id="328723" name="Rectangle 19"/>
            <p:cNvSpPr>
              <a:spLocks noChangeArrowheads="1"/>
            </p:cNvSpPr>
            <p:nvPr userDrawn="1"/>
          </p:nvSpPr>
          <p:spPr bwMode="auto">
            <a:xfrm flipV="1">
              <a:off x="6010" y="2523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4" name="Rectangle 20"/>
            <p:cNvSpPr>
              <a:spLocks noChangeArrowheads="1"/>
            </p:cNvSpPr>
            <p:nvPr userDrawn="1"/>
          </p:nvSpPr>
          <p:spPr bwMode="auto">
            <a:xfrm flipV="1">
              <a:off x="6126" y="2523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5" name="Rectangle 21"/>
            <p:cNvSpPr>
              <a:spLocks noChangeArrowheads="1"/>
            </p:cNvSpPr>
            <p:nvPr userDrawn="1"/>
          </p:nvSpPr>
          <p:spPr bwMode="auto">
            <a:xfrm flipV="1">
              <a:off x="6242" y="2523"/>
              <a:ext cx="117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6" name="Rectangle 22"/>
            <p:cNvSpPr>
              <a:spLocks noChangeArrowheads="1"/>
            </p:cNvSpPr>
            <p:nvPr userDrawn="1"/>
          </p:nvSpPr>
          <p:spPr bwMode="auto">
            <a:xfrm flipV="1">
              <a:off x="5893" y="2523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2473518" y="4221163"/>
            <a:ext cx="986367" cy="182562"/>
            <a:chOff x="5893" y="2659"/>
            <a:chExt cx="466" cy="115"/>
          </a:xfrm>
        </p:grpSpPr>
        <p:sp>
          <p:nvSpPr>
            <p:cNvPr id="328728" name="Rectangle 24"/>
            <p:cNvSpPr>
              <a:spLocks noChangeArrowheads="1"/>
            </p:cNvSpPr>
            <p:nvPr userDrawn="1"/>
          </p:nvSpPr>
          <p:spPr bwMode="auto">
            <a:xfrm flipV="1">
              <a:off x="6010" y="2659"/>
              <a:ext cx="116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29" name="Rectangle 25"/>
            <p:cNvSpPr>
              <a:spLocks noChangeArrowheads="1"/>
            </p:cNvSpPr>
            <p:nvPr userDrawn="1"/>
          </p:nvSpPr>
          <p:spPr bwMode="auto">
            <a:xfrm flipV="1">
              <a:off x="6126" y="2659"/>
              <a:ext cx="116" cy="11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0" name="Rectangle 26"/>
            <p:cNvSpPr>
              <a:spLocks noChangeArrowheads="1"/>
            </p:cNvSpPr>
            <p:nvPr userDrawn="1"/>
          </p:nvSpPr>
          <p:spPr bwMode="auto">
            <a:xfrm flipV="1">
              <a:off x="6242" y="2659"/>
              <a:ext cx="117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1" name="Rectangle 27"/>
            <p:cNvSpPr>
              <a:spLocks noChangeArrowheads="1"/>
            </p:cNvSpPr>
            <p:nvPr userDrawn="1"/>
          </p:nvSpPr>
          <p:spPr bwMode="auto">
            <a:xfrm flipV="1">
              <a:off x="5893" y="2659"/>
              <a:ext cx="117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12473518" y="3573463"/>
            <a:ext cx="986367" cy="188912"/>
            <a:chOff x="5893" y="2251"/>
            <a:chExt cx="466" cy="119"/>
          </a:xfrm>
        </p:grpSpPr>
        <p:sp>
          <p:nvSpPr>
            <p:cNvPr id="328733" name="Rectangle 29"/>
            <p:cNvSpPr>
              <a:spLocks noChangeArrowheads="1"/>
            </p:cNvSpPr>
            <p:nvPr userDrawn="1"/>
          </p:nvSpPr>
          <p:spPr bwMode="auto">
            <a:xfrm flipV="1">
              <a:off x="6126" y="2251"/>
              <a:ext cx="116" cy="119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4" name="Rectangle 30"/>
            <p:cNvSpPr>
              <a:spLocks noChangeArrowheads="1"/>
            </p:cNvSpPr>
            <p:nvPr userDrawn="1"/>
          </p:nvSpPr>
          <p:spPr bwMode="auto">
            <a:xfrm flipV="1">
              <a:off x="6242" y="2251"/>
              <a:ext cx="117" cy="119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5" name="Rectangle 31"/>
            <p:cNvSpPr>
              <a:spLocks noChangeArrowheads="1"/>
            </p:cNvSpPr>
            <p:nvPr userDrawn="1"/>
          </p:nvSpPr>
          <p:spPr bwMode="auto">
            <a:xfrm flipV="1">
              <a:off x="5893" y="2251"/>
              <a:ext cx="117" cy="11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6" name="Rectangle 32"/>
            <p:cNvSpPr>
              <a:spLocks noChangeArrowheads="1"/>
            </p:cNvSpPr>
            <p:nvPr userDrawn="1"/>
          </p:nvSpPr>
          <p:spPr bwMode="auto">
            <a:xfrm flipV="1">
              <a:off x="6010" y="2251"/>
              <a:ext cx="116" cy="119"/>
            </a:xfrm>
            <a:prstGeom prst="rect">
              <a:avLst/>
            </a:prstGeom>
            <a:solidFill>
              <a:srgbClr val="66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12473518" y="4581526"/>
            <a:ext cx="986367" cy="182563"/>
            <a:chOff x="5893" y="2886"/>
            <a:chExt cx="466" cy="115"/>
          </a:xfrm>
        </p:grpSpPr>
        <p:sp>
          <p:nvSpPr>
            <p:cNvPr id="328738" name="Rectangle 34"/>
            <p:cNvSpPr>
              <a:spLocks noChangeArrowheads="1"/>
            </p:cNvSpPr>
            <p:nvPr userDrawn="1"/>
          </p:nvSpPr>
          <p:spPr bwMode="auto">
            <a:xfrm flipV="1">
              <a:off x="6010" y="2886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39" name="Rectangle 35"/>
            <p:cNvSpPr>
              <a:spLocks noChangeArrowheads="1"/>
            </p:cNvSpPr>
            <p:nvPr userDrawn="1"/>
          </p:nvSpPr>
          <p:spPr bwMode="auto">
            <a:xfrm flipV="1">
              <a:off x="6126" y="2886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0" name="Rectangle 36"/>
            <p:cNvSpPr>
              <a:spLocks noChangeArrowheads="1"/>
            </p:cNvSpPr>
            <p:nvPr userDrawn="1"/>
          </p:nvSpPr>
          <p:spPr bwMode="auto">
            <a:xfrm flipV="1">
              <a:off x="6242" y="2886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1" name="Rectangle 37"/>
            <p:cNvSpPr>
              <a:spLocks noChangeArrowheads="1"/>
            </p:cNvSpPr>
            <p:nvPr userDrawn="1"/>
          </p:nvSpPr>
          <p:spPr bwMode="auto">
            <a:xfrm flipV="1">
              <a:off x="5893" y="2886"/>
              <a:ext cx="117" cy="11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12473518" y="4797426"/>
            <a:ext cx="986367" cy="182563"/>
            <a:chOff x="5893" y="3022"/>
            <a:chExt cx="466" cy="115"/>
          </a:xfrm>
        </p:grpSpPr>
        <p:sp>
          <p:nvSpPr>
            <p:cNvPr id="328743" name="Rectangle 39"/>
            <p:cNvSpPr>
              <a:spLocks noChangeArrowheads="1"/>
            </p:cNvSpPr>
            <p:nvPr userDrawn="1"/>
          </p:nvSpPr>
          <p:spPr bwMode="auto">
            <a:xfrm flipV="1">
              <a:off x="6010" y="3022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4" name="Rectangle 40"/>
            <p:cNvSpPr>
              <a:spLocks noChangeArrowheads="1"/>
            </p:cNvSpPr>
            <p:nvPr userDrawn="1"/>
          </p:nvSpPr>
          <p:spPr bwMode="auto">
            <a:xfrm flipV="1">
              <a:off x="6126" y="3022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5" name="Rectangle 41"/>
            <p:cNvSpPr>
              <a:spLocks noChangeArrowheads="1"/>
            </p:cNvSpPr>
            <p:nvPr userDrawn="1"/>
          </p:nvSpPr>
          <p:spPr bwMode="auto">
            <a:xfrm flipV="1">
              <a:off x="6242" y="3022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6" name="Rectangle 42"/>
            <p:cNvSpPr>
              <a:spLocks noChangeArrowheads="1"/>
            </p:cNvSpPr>
            <p:nvPr userDrawn="1"/>
          </p:nvSpPr>
          <p:spPr bwMode="auto">
            <a:xfrm flipV="1">
              <a:off x="5893" y="3022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12473518" y="5013326"/>
            <a:ext cx="986367" cy="182563"/>
            <a:chOff x="5893" y="3158"/>
            <a:chExt cx="466" cy="115"/>
          </a:xfrm>
        </p:grpSpPr>
        <p:sp>
          <p:nvSpPr>
            <p:cNvPr id="328748" name="Rectangle 44"/>
            <p:cNvSpPr>
              <a:spLocks noChangeArrowheads="1"/>
            </p:cNvSpPr>
            <p:nvPr userDrawn="1"/>
          </p:nvSpPr>
          <p:spPr bwMode="auto">
            <a:xfrm flipV="1">
              <a:off x="6010" y="3158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49" name="Rectangle 45"/>
            <p:cNvSpPr>
              <a:spLocks noChangeArrowheads="1"/>
            </p:cNvSpPr>
            <p:nvPr userDrawn="1"/>
          </p:nvSpPr>
          <p:spPr bwMode="auto">
            <a:xfrm flipV="1">
              <a:off x="6126" y="3158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0" name="Rectangle 46"/>
            <p:cNvSpPr>
              <a:spLocks noChangeArrowheads="1"/>
            </p:cNvSpPr>
            <p:nvPr userDrawn="1"/>
          </p:nvSpPr>
          <p:spPr bwMode="auto">
            <a:xfrm flipV="1">
              <a:off x="6242" y="3158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1" name="Rectangle 47"/>
            <p:cNvSpPr>
              <a:spLocks noChangeArrowheads="1"/>
            </p:cNvSpPr>
            <p:nvPr userDrawn="1"/>
          </p:nvSpPr>
          <p:spPr bwMode="auto">
            <a:xfrm flipV="1">
              <a:off x="5893" y="3158"/>
              <a:ext cx="117" cy="115"/>
            </a:xfrm>
            <a:prstGeom prst="rect">
              <a:avLst/>
            </a:prstGeom>
            <a:solidFill>
              <a:srgbClr val="99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12473518" y="5373688"/>
            <a:ext cx="986367" cy="182562"/>
            <a:chOff x="5893" y="3385"/>
            <a:chExt cx="466" cy="115"/>
          </a:xfrm>
        </p:grpSpPr>
        <p:sp>
          <p:nvSpPr>
            <p:cNvPr id="328753" name="Rectangle 49"/>
            <p:cNvSpPr>
              <a:spLocks noChangeArrowheads="1"/>
            </p:cNvSpPr>
            <p:nvPr userDrawn="1"/>
          </p:nvSpPr>
          <p:spPr bwMode="auto">
            <a:xfrm flipV="1">
              <a:off x="6010" y="3385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4" name="Rectangle 50"/>
            <p:cNvSpPr>
              <a:spLocks noChangeArrowheads="1"/>
            </p:cNvSpPr>
            <p:nvPr userDrawn="1"/>
          </p:nvSpPr>
          <p:spPr bwMode="auto">
            <a:xfrm flipV="1">
              <a:off x="6126" y="3385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5" name="Rectangle 51"/>
            <p:cNvSpPr>
              <a:spLocks noChangeArrowheads="1"/>
            </p:cNvSpPr>
            <p:nvPr userDrawn="1"/>
          </p:nvSpPr>
          <p:spPr bwMode="auto">
            <a:xfrm flipV="1">
              <a:off x="6242" y="3385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6" name="Rectangle 52"/>
            <p:cNvSpPr>
              <a:spLocks noChangeArrowheads="1"/>
            </p:cNvSpPr>
            <p:nvPr userDrawn="1"/>
          </p:nvSpPr>
          <p:spPr bwMode="auto">
            <a:xfrm flipV="1">
              <a:off x="5893" y="3385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12473518" y="5589588"/>
            <a:ext cx="986367" cy="182562"/>
            <a:chOff x="5893" y="3521"/>
            <a:chExt cx="466" cy="115"/>
          </a:xfrm>
        </p:grpSpPr>
        <p:sp>
          <p:nvSpPr>
            <p:cNvPr id="328758" name="Rectangle 54"/>
            <p:cNvSpPr>
              <a:spLocks noChangeArrowheads="1"/>
            </p:cNvSpPr>
            <p:nvPr userDrawn="1"/>
          </p:nvSpPr>
          <p:spPr bwMode="auto">
            <a:xfrm flipV="1">
              <a:off x="6010" y="3521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59" name="Rectangle 55"/>
            <p:cNvSpPr>
              <a:spLocks noChangeArrowheads="1"/>
            </p:cNvSpPr>
            <p:nvPr userDrawn="1"/>
          </p:nvSpPr>
          <p:spPr bwMode="auto">
            <a:xfrm flipV="1">
              <a:off x="6126" y="3521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0" name="Rectangle 56"/>
            <p:cNvSpPr>
              <a:spLocks noChangeArrowheads="1"/>
            </p:cNvSpPr>
            <p:nvPr userDrawn="1"/>
          </p:nvSpPr>
          <p:spPr bwMode="auto">
            <a:xfrm flipV="1">
              <a:off x="6242" y="3521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1" name="Rectangle 57"/>
            <p:cNvSpPr>
              <a:spLocks noChangeArrowheads="1"/>
            </p:cNvSpPr>
            <p:nvPr userDrawn="1"/>
          </p:nvSpPr>
          <p:spPr bwMode="auto">
            <a:xfrm flipV="1">
              <a:off x="5893" y="3521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12473518" y="5805488"/>
            <a:ext cx="986367" cy="182562"/>
            <a:chOff x="5893" y="3657"/>
            <a:chExt cx="466" cy="115"/>
          </a:xfrm>
        </p:grpSpPr>
        <p:sp>
          <p:nvSpPr>
            <p:cNvPr id="328763" name="Rectangle 59"/>
            <p:cNvSpPr>
              <a:spLocks noChangeArrowheads="1"/>
            </p:cNvSpPr>
            <p:nvPr userDrawn="1"/>
          </p:nvSpPr>
          <p:spPr bwMode="auto">
            <a:xfrm flipV="1">
              <a:off x="6010" y="3657"/>
              <a:ext cx="116" cy="115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4" name="Rectangle 60"/>
            <p:cNvSpPr>
              <a:spLocks noChangeArrowheads="1"/>
            </p:cNvSpPr>
            <p:nvPr userDrawn="1"/>
          </p:nvSpPr>
          <p:spPr bwMode="auto">
            <a:xfrm flipV="1">
              <a:off x="6126" y="3657"/>
              <a:ext cx="116" cy="115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5" name="Rectangle 61"/>
            <p:cNvSpPr>
              <a:spLocks noChangeArrowheads="1"/>
            </p:cNvSpPr>
            <p:nvPr userDrawn="1"/>
          </p:nvSpPr>
          <p:spPr bwMode="auto">
            <a:xfrm flipV="1">
              <a:off x="6242" y="3657"/>
              <a:ext cx="117" cy="115"/>
            </a:xfrm>
            <a:prstGeom prst="rect">
              <a:avLst/>
            </a:prstGeom>
            <a:solidFill>
              <a:srgbClr val="99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6" name="Rectangle 62"/>
            <p:cNvSpPr>
              <a:spLocks noChangeArrowheads="1"/>
            </p:cNvSpPr>
            <p:nvPr userDrawn="1"/>
          </p:nvSpPr>
          <p:spPr bwMode="auto">
            <a:xfrm flipV="1">
              <a:off x="5893" y="3657"/>
              <a:ext cx="117" cy="11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12473518" y="6165851"/>
            <a:ext cx="986367" cy="182563"/>
            <a:chOff x="5893" y="3884"/>
            <a:chExt cx="466" cy="115"/>
          </a:xfrm>
        </p:grpSpPr>
        <p:sp>
          <p:nvSpPr>
            <p:cNvPr id="328768" name="Rectangle 64"/>
            <p:cNvSpPr>
              <a:spLocks noChangeArrowheads="1"/>
            </p:cNvSpPr>
            <p:nvPr userDrawn="1"/>
          </p:nvSpPr>
          <p:spPr bwMode="auto">
            <a:xfrm flipV="1">
              <a:off x="6010" y="3884"/>
              <a:ext cx="116" cy="11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69" name="Rectangle 65"/>
            <p:cNvSpPr>
              <a:spLocks noChangeArrowheads="1"/>
            </p:cNvSpPr>
            <p:nvPr userDrawn="1"/>
          </p:nvSpPr>
          <p:spPr bwMode="auto">
            <a:xfrm flipV="1">
              <a:off x="6126" y="3884"/>
              <a:ext cx="116" cy="115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0" name="Rectangle 66"/>
            <p:cNvSpPr>
              <a:spLocks noChangeArrowheads="1"/>
            </p:cNvSpPr>
            <p:nvPr userDrawn="1"/>
          </p:nvSpPr>
          <p:spPr bwMode="auto">
            <a:xfrm flipV="1">
              <a:off x="6242" y="3884"/>
              <a:ext cx="117" cy="115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1" name="Rectangle 67"/>
            <p:cNvSpPr>
              <a:spLocks noChangeArrowheads="1"/>
            </p:cNvSpPr>
            <p:nvPr userDrawn="1"/>
          </p:nvSpPr>
          <p:spPr bwMode="auto">
            <a:xfrm flipV="1">
              <a:off x="5893" y="3884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13" name="Group 68"/>
          <p:cNvGrpSpPr>
            <a:grpSpLocks/>
          </p:cNvGrpSpPr>
          <p:nvPr/>
        </p:nvGrpSpPr>
        <p:grpSpPr bwMode="auto">
          <a:xfrm>
            <a:off x="12473518" y="6391276"/>
            <a:ext cx="986367" cy="182563"/>
            <a:chOff x="5893" y="4026"/>
            <a:chExt cx="466" cy="115"/>
          </a:xfrm>
        </p:grpSpPr>
        <p:sp>
          <p:nvSpPr>
            <p:cNvPr id="328773" name="Rectangle 69"/>
            <p:cNvSpPr>
              <a:spLocks noChangeArrowheads="1"/>
            </p:cNvSpPr>
            <p:nvPr userDrawn="1"/>
          </p:nvSpPr>
          <p:spPr bwMode="auto">
            <a:xfrm flipV="1">
              <a:off x="6010" y="4026"/>
              <a:ext cx="116" cy="115"/>
            </a:xfrm>
            <a:prstGeom prst="rect">
              <a:avLst/>
            </a:prstGeom>
            <a:solidFill>
              <a:srgbClr val="00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4" name="Rectangle 70"/>
            <p:cNvSpPr>
              <a:spLocks noChangeArrowheads="1"/>
            </p:cNvSpPr>
            <p:nvPr userDrawn="1"/>
          </p:nvSpPr>
          <p:spPr bwMode="auto">
            <a:xfrm flipV="1">
              <a:off x="6126" y="4026"/>
              <a:ext cx="116" cy="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5" name="Rectangle 71"/>
            <p:cNvSpPr>
              <a:spLocks noChangeArrowheads="1"/>
            </p:cNvSpPr>
            <p:nvPr userDrawn="1"/>
          </p:nvSpPr>
          <p:spPr bwMode="auto">
            <a:xfrm flipV="1">
              <a:off x="6242" y="4026"/>
              <a:ext cx="117" cy="115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6" name="Rectangle 72"/>
            <p:cNvSpPr>
              <a:spLocks noChangeArrowheads="1"/>
            </p:cNvSpPr>
            <p:nvPr userDrawn="1"/>
          </p:nvSpPr>
          <p:spPr bwMode="auto">
            <a:xfrm flipV="1">
              <a:off x="5893" y="4026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12473518" y="6615113"/>
            <a:ext cx="986367" cy="182562"/>
            <a:chOff x="5893" y="4167"/>
            <a:chExt cx="466" cy="115"/>
          </a:xfrm>
        </p:grpSpPr>
        <p:sp>
          <p:nvSpPr>
            <p:cNvPr id="328778" name="Rectangle 74"/>
            <p:cNvSpPr>
              <a:spLocks noChangeArrowheads="1"/>
            </p:cNvSpPr>
            <p:nvPr userDrawn="1"/>
          </p:nvSpPr>
          <p:spPr bwMode="auto">
            <a:xfrm flipV="1">
              <a:off x="6010" y="4167"/>
              <a:ext cx="116" cy="115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79" name="Rectangle 75"/>
            <p:cNvSpPr>
              <a:spLocks noChangeArrowheads="1"/>
            </p:cNvSpPr>
            <p:nvPr userDrawn="1"/>
          </p:nvSpPr>
          <p:spPr bwMode="auto">
            <a:xfrm flipV="1">
              <a:off x="6126" y="4167"/>
              <a:ext cx="116" cy="11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80" name="Rectangle 76"/>
            <p:cNvSpPr>
              <a:spLocks noChangeArrowheads="1"/>
            </p:cNvSpPr>
            <p:nvPr userDrawn="1"/>
          </p:nvSpPr>
          <p:spPr bwMode="auto">
            <a:xfrm flipV="1">
              <a:off x="6242" y="4167"/>
              <a:ext cx="117" cy="11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328781" name="Rectangle 77"/>
            <p:cNvSpPr>
              <a:spLocks noChangeArrowheads="1"/>
            </p:cNvSpPr>
            <p:nvPr userDrawn="1"/>
          </p:nvSpPr>
          <p:spPr bwMode="auto">
            <a:xfrm flipV="1">
              <a:off x="5893" y="4167"/>
              <a:ext cx="117" cy="1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sz="1800">
                <a:solidFill>
                  <a:srgbClr val="000000"/>
                </a:solidFill>
                <a:latin typeface="Arial" charset="0"/>
                <a:ea typeface="黑体" pitchFamily="2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5" r:id="rId1"/>
    <p:sldLayoutId id="2147484606" r:id="rId2"/>
    <p:sldLayoutId id="2147484607" r:id="rId3"/>
    <p:sldLayoutId id="2147484608" r:id="rId4"/>
    <p:sldLayoutId id="2147484609" r:id="rId5"/>
    <p:sldLayoutId id="2147484610" r:id="rId6"/>
    <p:sldLayoutId id="2147484611" r:id="rId7"/>
    <p:sldLayoutId id="2147484612" r:id="rId8"/>
    <p:sldLayoutId id="2147484613" r:id="rId9"/>
    <p:sldLayoutId id="2147484614" r:id="rId10"/>
    <p:sldLayoutId id="2147484615" r:id="rId11"/>
    <p:sldLayoutId id="2147484616" r:id="rId12"/>
  </p:sldLayoutIdLst>
  <p:hf sldNum="0" hdr="0" ftr="0"/>
  <p:txStyles>
    <p:titleStyle>
      <a:lvl1pPr algn="l" defTabSz="801688" rtl="0" eaLnBrk="0" fontAlgn="base" hangingPunct="0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+mj-lt"/>
          <a:ea typeface="+mj-ea"/>
          <a:cs typeface="+mj-cs"/>
        </a:defRPr>
      </a:lvl1pPr>
      <a:lvl2pPr algn="l" defTabSz="801688" rtl="0" eaLnBrk="0" fontAlgn="base" hangingPunct="0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2pPr>
      <a:lvl3pPr algn="l" defTabSz="801688" rtl="0" eaLnBrk="0" fontAlgn="base" hangingPunct="0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3pPr>
      <a:lvl4pPr algn="l" defTabSz="801688" rtl="0" eaLnBrk="0" fontAlgn="base" hangingPunct="0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4pPr>
      <a:lvl5pPr algn="l" defTabSz="801688" rtl="0" eaLnBrk="0" fontAlgn="base" hangingPunct="0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5pPr>
      <a:lvl6pPr marL="457200" algn="l" defTabSz="801688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6pPr>
      <a:lvl7pPr marL="914400" algn="l" defTabSz="801688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7pPr>
      <a:lvl8pPr marL="1371600" algn="l" defTabSz="801688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8pPr>
      <a:lvl9pPr marL="1828800" algn="l" defTabSz="801688" rtl="0" fontAlgn="base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FrutigerNext LT Medium" pitchFamily="34" charset="0"/>
          <a:ea typeface="宋体" pitchFamily="2" charset="-122"/>
        </a:defRPr>
      </a:lvl9pPr>
    </p:titleStyle>
    <p:bodyStyle>
      <a:lvl1pPr marL="300038" indent="-300038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bg2"/>
        </a:buClr>
        <a:buSzPct val="60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52463" indent="-2508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</a:defRPr>
      </a:lvl2pPr>
      <a:lvl3pPr marL="10033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FrutigerNext LT Light" pitchFamily="34" charset="0"/>
          <a:ea typeface="+mn-ea"/>
        </a:defRPr>
      </a:lvl3pPr>
      <a:lvl4pPr marL="1401763" indent="-200025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j-lt"/>
          <a:ea typeface="+mn-ea"/>
        </a:defRPr>
      </a:lvl4pPr>
      <a:lvl5pPr marL="1803400" indent="-201613" algn="l" defTabSz="801688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5pPr>
      <a:lvl6pPr marL="22606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6pPr>
      <a:lvl7pPr marL="27178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7pPr>
      <a:lvl8pPr marL="31750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8pPr>
      <a:lvl9pPr marL="3632200" indent="-201613" algn="l" defTabSz="801688" rtl="0" fontAlgn="base">
        <a:lnSpc>
          <a:spcPct val="140000"/>
        </a:lnSpc>
        <a:spcBef>
          <a:spcPct val="0"/>
        </a:spcBef>
        <a:spcAft>
          <a:spcPct val="0"/>
        </a:spcAft>
        <a:buFont typeface="FrutigerNext LT Medium" pitchFamily="34" charset="0"/>
        <a:buChar char="~"/>
        <a:defRPr sz="1200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9"/>
            <a:ext cx="12200467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1007534" y="6451600"/>
            <a:ext cx="25323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4" y="6386514"/>
            <a:ext cx="174836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007534" y="325439"/>
            <a:ext cx="1017693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7534" y="1628776"/>
            <a:ext cx="10176933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2603500" y="692150"/>
            <a:ext cx="2459567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eaLnBrk="0" hangingPunct="0">
              <a:lnSpc>
                <a:spcPct val="125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2433301" y="3511550"/>
            <a:ext cx="1225551" cy="3224212"/>
            <a:chOff x="5839" y="2251"/>
            <a:chExt cx="579" cy="2031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3143"/>
              <a:ext cx="579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4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5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6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7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8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9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1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2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3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4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5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12335934" y="1341438"/>
            <a:ext cx="1589617" cy="133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12335934" y="7938"/>
            <a:ext cx="1494367" cy="487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5047622" y="6465937"/>
            <a:ext cx="162366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 eaLnBrk="0" hangingPunct="0"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8481485" y="6489701"/>
            <a:ext cx="240453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lnSpc>
                <a:spcPct val="85000"/>
              </a:lnSpc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eaLnBrk="0" hangingPunct="0">
                <a:lnSpc>
                  <a:spcPct val="85000"/>
                </a:lnSpc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9" r:id="rId1"/>
    <p:sldLayoutId id="2147484620" r:id="rId2"/>
  </p:sldLayoutIdLst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ee.com/zhaizhiqia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defTabSz="801688"/>
            <a:fld id="{9BB653F9-FB2D-4143-8965-F02FA8CDD53E}" type="datetime1">
              <a:rPr lang="zh-CN" altLang="en-US" smtClean="0"/>
              <a:pPr defTabSz="801688"/>
              <a:t>2022-01-13</a:t>
            </a:fld>
            <a:endParaRPr lang="en-US" altLang="zh-CN" dirty="0" smtClean="0"/>
          </a:p>
        </p:txBody>
      </p:sp>
      <p:sp>
        <p:nvSpPr>
          <p:cNvPr id="10243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127448" y="1124745"/>
            <a:ext cx="6984776" cy="1666875"/>
          </a:xfrm>
        </p:spPr>
        <p:txBody>
          <a:bodyPr/>
          <a:lstStyle/>
          <a:p>
            <a:pPr algn="ctr" eaLnBrk="1" hangingPunct="1"/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SIG-AI-Framework</a:t>
            </a:r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创建申请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244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2063552" y="2924944"/>
            <a:ext cx="5472608" cy="187220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汇报人：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翟智强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2022.01.12</a:t>
            </a:r>
            <a:endParaRPr lang="zh-CN" altLang="en-US" sz="2000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28862"/>
            <a:ext cx="7745412" cy="871537"/>
          </a:xfrm>
        </p:spPr>
        <p:txBody>
          <a:bodyPr/>
          <a:lstStyle/>
          <a:p>
            <a:pPr eaLnBrk="1" hangingPunct="1"/>
            <a:r>
              <a:rPr lang="zh-CN" altLang="en-US" sz="2800" b="1" dirty="0"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2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31704" y="1916832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SIG-AI-Framework 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创建背景</a:t>
            </a: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SIG-AI-Framework 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工作目标</a:t>
            </a:r>
          </a:p>
          <a:p>
            <a:pPr marL="3429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SIG-AI-Framework 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工作范围</a:t>
            </a:r>
          </a:p>
          <a:p>
            <a:pPr marL="3429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SIG-AI-Framework 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工作组成员</a:t>
            </a: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64352" y="274229"/>
            <a:ext cx="25186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i="1" dirty="0">
                <a:solidFill>
                  <a:srgbClr val="0099CC"/>
                </a:solidFill>
                <a:latin typeface="微软雅黑" pitchFamily="34" charset="-122"/>
                <a:ea typeface="微软雅黑" pitchFamily="34" charset="-122"/>
              </a:rPr>
              <a:t>输出</a:t>
            </a:r>
            <a:r>
              <a:rPr lang="zh-CN" altLang="en-US" b="1" i="1" dirty="0" smtClean="0">
                <a:solidFill>
                  <a:srgbClr val="0099CC"/>
                </a:solidFill>
                <a:latin typeface="微软雅黑" pitchFamily="34" charset="-122"/>
                <a:ea typeface="微软雅黑" pitchFamily="34" charset="-122"/>
              </a:rPr>
              <a:t>责任人：</a:t>
            </a:r>
            <a:r>
              <a:rPr lang="zh-CN" altLang="en-US" b="1" i="1" dirty="0">
                <a:solidFill>
                  <a:srgbClr val="0099CC"/>
                </a:solidFill>
                <a:latin typeface="微软雅黑" pitchFamily="34" charset="-122"/>
                <a:ea typeface="微软雅黑" pitchFamily="34" charset="-122"/>
              </a:rPr>
              <a:t>汇报人组织输出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45629"/>
            <a:ext cx="7745412" cy="871537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背景</a:t>
            </a:r>
            <a:endParaRPr lang="zh-CN" altLang="en-US" sz="2800" b="1" i="1" dirty="0">
              <a:solidFill>
                <a:srgbClr val="0099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3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AB9FBB01-1D71-4EFE-87A5-83F5C3CBA392}"/>
              </a:ext>
            </a:extLst>
          </p:cNvPr>
          <p:cNvSpPr/>
          <p:nvPr/>
        </p:nvSpPr>
        <p:spPr>
          <a:xfrm>
            <a:off x="1893833" y="5240060"/>
            <a:ext cx="8212213" cy="636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526" fontAlgn="base">
              <a:spcBef>
                <a:spcPts val="450"/>
              </a:spcBef>
              <a:spcAft>
                <a:spcPct val="0"/>
              </a:spcAft>
            </a:pPr>
            <a:r>
              <a:rPr kumimoji="1" lang="zh-CN" altLang="en-US" sz="9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业界方案分析：</a:t>
            </a:r>
            <a:endParaRPr kumimoji="1" lang="en-US" altLang="zh-CN" sz="900" b="1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381" indent="-171381" defTabSz="685526" fontAlgn="base">
              <a:spcBef>
                <a:spcPts val="450"/>
              </a:spcBef>
              <a:spcAft>
                <a:spcPct val="0"/>
              </a:spcAft>
              <a:buFont typeface="+mj-ea"/>
              <a:buAutoNum type="circleNumDbPlain"/>
            </a:pP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Android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NN API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抽象了专有</a:t>
            </a: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硬件的抽象层，但没有内置统一的</a:t>
            </a: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AI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框架，不同</a:t>
            </a: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APP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任然对接不同框架，无法做到垂直优化，模型转换和内存拷贝效率低下。</a:t>
            </a:r>
            <a:endParaRPr kumimoji="1" lang="en-US" altLang="zh-CN" sz="9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71381" indent="-171381" defTabSz="685526" fontAlgn="base">
              <a:spcBef>
                <a:spcPts val="450"/>
              </a:spcBef>
              <a:spcAft>
                <a:spcPct val="0"/>
              </a:spcAft>
              <a:buFont typeface="+mj-ea"/>
              <a:buAutoNum type="circleNumDbPlain"/>
            </a:pP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苹果的</a:t>
            </a:r>
            <a:r>
              <a:rPr kumimoji="1" lang="en-US" altLang="zh-CN" sz="9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iOS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内置了</a:t>
            </a:r>
            <a:r>
              <a:rPr kumimoji="1" lang="en-US" altLang="zh-CN" sz="900" dirty="0" err="1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CoreML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，给开发者提供了统一的框架，但因为不支持第三方硬件，因此没有</a:t>
            </a:r>
            <a:r>
              <a:rPr kumimoji="1" lang="en-US" altLang="zh-CN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NN</a:t>
            </a:r>
            <a:r>
              <a:rPr kumimoji="1" lang="zh-CN" altLang="en-US" sz="9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硬件抽象层。</a:t>
            </a:r>
            <a:endParaRPr kumimoji="1" lang="en-US" altLang="zh-CN" sz="9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a16="http://schemas.microsoft.com/office/drawing/2014/main" id="{232E0FDE-5F3D-43F3-8691-B18C5F6A43A7}"/>
              </a:ext>
            </a:extLst>
          </p:cNvPr>
          <p:cNvSpPr txBox="1"/>
          <p:nvPr/>
        </p:nvSpPr>
        <p:spPr>
          <a:xfrm>
            <a:off x="6164160" y="1700808"/>
            <a:ext cx="3441908" cy="5770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fontAlgn="auto">
              <a:spcBef>
                <a:spcPts val="600"/>
              </a:spcBef>
              <a:spcAft>
                <a:spcPts val="0"/>
              </a:spcAft>
              <a:defRPr sz="1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1050" dirty="0">
                <a:solidFill>
                  <a:srgbClr val="C00000"/>
                </a:solidFill>
              </a:rPr>
              <a:t>通过鸿蒙</a:t>
            </a:r>
            <a:r>
              <a:rPr lang="en-US" altLang="zh-CN" sz="1050" dirty="0">
                <a:solidFill>
                  <a:srgbClr val="C00000"/>
                </a:solidFill>
              </a:rPr>
              <a:t>OS</a:t>
            </a:r>
            <a:r>
              <a:rPr lang="zh-CN" altLang="en-US" sz="1050" dirty="0">
                <a:solidFill>
                  <a:srgbClr val="C00000"/>
                </a:solidFill>
              </a:rPr>
              <a:t>统一的内置</a:t>
            </a:r>
            <a:r>
              <a:rPr lang="en-US" altLang="zh-CN" sz="1050" dirty="0">
                <a:solidFill>
                  <a:srgbClr val="C00000"/>
                </a:solidFill>
              </a:rPr>
              <a:t>AI</a:t>
            </a:r>
            <a:r>
              <a:rPr lang="zh-CN" altLang="en-US" sz="1050" dirty="0">
                <a:solidFill>
                  <a:srgbClr val="C00000"/>
                </a:solidFill>
              </a:rPr>
              <a:t>底座，南向提供专有</a:t>
            </a:r>
            <a:r>
              <a:rPr lang="en-US" altLang="zh-CN" sz="1050" dirty="0">
                <a:solidFill>
                  <a:srgbClr val="C00000"/>
                </a:solidFill>
              </a:rPr>
              <a:t>AI</a:t>
            </a:r>
            <a:r>
              <a:rPr lang="zh-CN" altLang="en-US" sz="1050" dirty="0">
                <a:solidFill>
                  <a:srgbClr val="C00000"/>
                </a:solidFill>
              </a:rPr>
              <a:t>硬件的标准化抽象层，北向为应用提供统一模型表达和运行接口，实现运行效率和开发效率的最大优化。</a:t>
            </a:r>
            <a:endParaRPr lang="en-US" altLang="zh-CN" sz="1050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61879" y="1046311"/>
            <a:ext cx="8878829" cy="323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99" b="1" err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zh-CN" altLang="en-US" sz="1499" b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面向</a:t>
            </a:r>
            <a:r>
              <a:rPr lang="en-US" altLang="zh-CN" sz="1499" b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zh-CN" altLang="en-US" sz="1499" b="1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499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软件架构设计</a:t>
            </a:r>
            <a:endParaRPr lang="zh-CN" altLang="en-US" sz="1499" dirty="0">
              <a:solidFill>
                <a:prstClr val="black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554017" y="1449945"/>
            <a:ext cx="3826322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OS</a:t>
            </a:r>
            <a:r>
              <a:rPr lang="zh-CN" altLang="en-US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内置</a:t>
            </a:r>
            <a:r>
              <a:rPr lang="en-US" altLang="zh-CN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底座的动机</a:t>
            </a:r>
            <a:endParaRPr lang="en-US" altLang="zh-CN" sz="12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05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现状</a:t>
            </a:r>
            <a:r>
              <a:rPr lang="en-US" altLang="zh-CN" sz="105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5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问题：</a:t>
            </a:r>
            <a:endParaRPr lang="en-US" altLang="zh-CN" sz="105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227" indent="-214227">
              <a:buFont typeface="Wingdings" panose="05000000000000000000" pitchFamily="2" charset="2"/>
              <a:buChar char="l"/>
            </a:pPr>
            <a:r>
              <a:rPr lang="en-US" altLang="zh-CN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应用各自</a:t>
            </a:r>
            <a:r>
              <a:rPr lang="zh-CN" altLang="en-US" sz="105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包含不同的</a:t>
            </a:r>
            <a:r>
              <a:rPr lang="en-US" altLang="zh-CN" sz="105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05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框架，空间占用大</a:t>
            </a:r>
            <a:endParaRPr lang="en-US" altLang="zh-CN" sz="105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227" indent="-214227">
              <a:buFont typeface="Wingdings" panose="05000000000000000000" pitchFamily="2" charset="2"/>
              <a:buChar char="l"/>
            </a:pPr>
            <a:r>
              <a:rPr lang="en-US" altLang="zh-CN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框架使能专有硬件需</a:t>
            </a:r>
            <a:r>
              <a:rPr lang="zh-CN" altLang="en-US" sz="105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对接不同厂商接口，新硬件层出不穷</a:t>
            </a:r>
            <a:endParaRPr lang="en-US" altLang="zh-CN" sz="105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227" indent="-214227">
              <a:buFont typeface="Wingdings" panose="05000000000000000000" pitchFamily="2" charset="2"/>
              <a:buChar char="l"/>
            </a:pP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各框架</a:t>
            </a:r>
            <a:r>
              <a:rPr lang="zh-CN" altLang="en-US" sz="105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模型表达、硬件资源使用不统一</a:t>
            </a: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，多层转换和内存拷贝使得效率低下</a:t>
            </a:r>
            <a:endParaRPr lang="en-US" altLang="zh-CN" sz="105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14227" indent="-214227">
              <a:buFont typeface="Wingdings" panose="05000000000000000000" pitchFamily="2" charset="2"/>
              <a:buChar char="l"/>
            </a:pP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使用不同</a:t>
            </a:r>
            <a:r>
              <a:rPr lang="en-US" altLang="zh-CN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05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框架开发周期长、易用性差、体验不一致</a:t>
            </a:r>
          </a:p>
        </p:txBody>
      </p:sp>
      <p:sp>
        <p:nvSpPr>
          <p:cNvPr id="18" name="右箭头 17"/>
          <p:cNvSpPr/>
          <p:nvPr/>
        </p:nvSpPr>
        <p:spPr>
          <a:xfrm>
            <a:off x="5205642" y="3751385"/>
            <a:ext cx="349394" cy="20972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526"/>
            <a:endParaRPr lang="zh-CN" altLang="en-US" sz="1349">
              <a:solidFill>
                <a:prstClr val="white"/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854" y="2903548"/>
            <a:ext cx="2977505" cy="215460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036" y="2564904"/>
            <a:ext cx="4698275" cy="262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0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45629"/>
            <a:ext cx="7745412" cy="871537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背景</a:t>
            </a:r>
            <a:endParaRPr lang="zh-CN" altLang="en-US" sz="2800" b="1" i="1" dirty="0">
              <a:solidFill>
                <a:srgbClr val="0099C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4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79" y="1658407"/>
            <a:ext cx="8190703" cy="320968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1487488" y="941239"/>
            <a:ext cx="92890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现有的</a:t>
            </a:r>
            <a:r>
              <a:rPr lang="en-US" altLang="zh-CN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SIG_AI: </a:t>
            </a:r>
            <a:endParaRPr lang="en-US" altLang="zh-CN" sz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https</a:t>
            </a:r>
            <a:r>
              <a:rPr lang="en-US" altLang="zh-CN" sz="12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://gitee.com/openharmony/community/blob/master/sig/sig-dllite-micro/sig_dllite_micro_cn.md</a:t>
            </a:r>
          </a:p>
          <a:p>
            <a:endParaRPr lang="zh-CN" altLang="en-US" sz="1000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664" y="5081108"/>
            <a:ext cx="4104456" cy="108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4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141223"/>
            <a:ext cx="7745412" cy="767497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背景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5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9416" y="1268760"/>
            <a:ext cx="8223946" cy="71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en-US" altLang="zh-CN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OpenHarmony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AI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系统设计，应该有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应用和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计算框架两个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跟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Leader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沟通过，已有的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 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拆分成两个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SIG(AI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应用和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312024" y="256490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修改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</a:t>
            </a:r>
            <a:r>
              <a:rPr lang="en-US" altLang="zh-CN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HiAI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//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</a:p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├── </a:t>
            </a:r>
            <a:r>
              <a:rPr lang="en-US" altLang="zh-CN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HiAI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Engine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代码仓，计划</a:t>
            </a:r>
          </a:p>
          <a:p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└── </a:t>
            </a:r>
            <a:r>
              <a:rPr lang="en-US" altLang="zh-CN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DLLite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-micro     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//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代码仓，已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新建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SIG-AI-Framework    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//SIG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</a:p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├── </a:t>
            </a:r>
            <a:r>
              <a:rPr lang="en-US" altLang="zh-CN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//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代码仓，本次新建</a:t>
            </a:r>
          </a:p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└── 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HNN                   //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59496" y="2722394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SIG-AI                        //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├── </a:t>
            </a:r>
            <a:r>
              <a:rPr lang="en-US" altLang="zh-CN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//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代码仓，已有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└── </a:t>
            </a:r>
            <a:r>
              <a:rPr lang="en-US" altLang="zh-CN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DLLite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-micro     //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代码仓，已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右箭头 2"/>
          <p:cNvSpPr/>
          <p:nvPr/>
        </p:nvSpPr>
        <p:spPr bwMode="auto">
          <a:xfrm>
            <a:off x="4943872" y="3356992"/>
            <a:ext cx="1231653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200" tIns="39600" rIns="79200" bIns="396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FrutigerNext LT Regular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028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28862"/>
            <a:ext cx="7745412" cy="871537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SIG-AI-Framework 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工作目标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6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5400" y="1124744"/>
            <a:ext cx="10801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en-US" altLang="zh-CN" sz="18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Lite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是一个极速、极智、极简的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引擎，使能全场景智能应用，为用户提供端到端的解决方案，帮助用户使能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。更多信息，请见</a:t>
            </a:r>
            <a:r>
              <a:rPr lang="en-US" altLang="zh-CN" sz="18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Lite</a:t>
            </a:r>
            <a:r>
              <a:rPr lang="zh-CN" altLang="en-US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官网。</a:t>
            </a:r>
            <a:r>
              <a:rPr lang="en-US" altLang="zh-CN" sz="18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sz="1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SIG</a:t>
            </a:r>
            <a:r>
              <a: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不仅需要为用户提供基础的训练和推理服务；更重要的是，为了拓展生态，我们需要与广大开发者合作，协助他们贡献他们的代码上库。</a:t>
            </a:r>
            <a:endParaRPr lang="en-US" altLang="zh-CN" sz="18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1">
              <a:lnSpc>
                <a:spcPct val="200000"/>
              </a:lnSpc>
            </a:pPr>
            <a:endParaRPr lang="en-US" altLang="zh-CN" sz="1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7877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28862"/>
            <a:ext cx="7745412" cy="871537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SIG-AI-Framework 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工作范围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7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5400" y="1124744"/>
            <a:ext cx="10801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模型转换：提供将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TensorFlow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TensorFlow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Lite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Caffe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ONNX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等模型格式转换为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MindSpore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Lite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格式的工具，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提供算子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融合、量化等功能。</a:t>
            </a:r>
          </a:p>
          <a:p>
            <a:pPr marL="171450" lvl="1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模型训练：支持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在端侧的小样本、迁移、增量训练，实现个性化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体验。</a:t>
            </a:r>
          </a:p>
          <a:p>
            <a:pPr marL="171450" lvl="1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模型推理：主要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完成模型推理工作，即加载模型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，输入数据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，获取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预测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结果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1" indent="-1714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专用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芯片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：提供标准的南向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接口，支持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专用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芯片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接入。</a:t>
            </a:r>
            <a:endParaRPr lang="en-US" altLang="zh-CN" sz="20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5790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28862"/>
            <a:ext cx="7745412" cy="871537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SIG-AI-Framework </a:t>
            </a: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工作组成员</a:t>
            </a:r>
            <a:endParaRPr lang="zh-CN" altLang="en-US" sz="28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quarter" idx="10"/>
          </p:nvPr>
        </p:nvSpPr>
        <p:spPr>
          <a:xfrm>
            <a:off x="7885114" y="6489701"/>
            <a:ext cx="2097087" cy="455613"/>
          </a:xfrm>
          <a:noFill/>
        </p:spPr>
        <p:txBody>
          <a:bodyPr/>
          <a:lstStyle/>
          <a:p>
            <a:pPr defTabSz="801688"/>
            <a:r>
              <a:rPr lang="de-DE" altLang="zh-CN" dirty="0" smtClean="0">
                <a:latin typeface="FrutigerNext LT Bold" pitchFamily="34" charset="0"/>
              </a:rPr>
              <a:t>Page </a:t>
            </a:r>
            <a:fld id="{20ACE0D9-C871-44D5-AE25-E21F2FBE7EFC}" type="slidenum">
              <a:rPr lang="de-DE" altLang="zh-CN" smtClean="0">
                <a:latin typeface="FrutigerNext LT Bold" pitchFamily="34" charset="0"/>
              </a:rPr>
              <a:pPr defTabSz="801688"/>
              <a:t>8</a:t>
            </a:fld>
            <a:endParaRPr lang="en-GB" altLang="zh-CN" dirty="0" smtClean="0">
              <a:latin typeface="FrutigerNext LT Bold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67408" y="620688"/>
            <a:ext cx="1080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20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Leader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ivss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(https://gitee.com/ivss)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@zhanghaibo5(https://gitee.com/zhanghaibo5)</a:t>
            </a:r>
          </a:p>
          <a:p>
            <a:pPr marL="0" lvl="1">
              <a:lnSpc>
                <a:spcPct val="20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Committers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列表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@zhaizhiqiang(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https://gitee.com/zhaizhiqiang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@sunsuodong(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https://</a:t>
            </a:r>
            <a:r>
              <a:rPr lang="en-US" altLang="zh-CN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gitee.com/sunsuodong)</a:t>
            </a:r>
            <a:endParaRPr lang="en-US" altLang="zh-CN" sz="20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zhang_xue_tong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(https://gitee.com/zhang_xue_tong)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HilbertDavid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(https://gitee.com/HilbertDavid)</a:t>
            </a:r>
          </a:p>
          <a:p>
            <a:pPr marL="342900" lvl="1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@</a:t>
            </a:r>
            <a:r>
              <a:rPr lang="en-US" altLang="zh-CN"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jpc_chenjianping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(https://gitee.com/jpc_chenjianping)</a:t>
            </a:r>
            <a:endParaRPr lang="en-US" altLang="zh-CN" sz="20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9180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Medium"/>
        <a:ea typeface="黑体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6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Medium"/>
        <a:ea typeface="黑体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1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2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2_自定义设计方案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2_自定义设计方案">
      <a:majorFont>
        <a:latin typeface="Arial"/>
        <a:ea typeface="黑体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2_自定义设计方案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自定义设计方案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Medium"/>
        <a:ea typeface="黑体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Medium"/>
        <a:ea typeface="黑体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b="1" dirty="0">
            <a:solidFill>
              <a:srgbClr val="C00000"/>
            </a:solidFill>
            <a:latin typeface="华文细黑" pitchFamily="2" charset="-122"/>
            <a:ea typeface="华文细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">
  <a:themeElements>
    <a:clrScheme name="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default">
      <a:majorFont>
        <a:latin typeface="FrutigerNext LT Medium"/>
        <a:ea typeface="黑体"/>
        <a:cs typeface=""/>
      </a:majorFont>
      <a:minorFont>
        <a:latin typeface="FrutigerNext LT Regular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9200" tIns="39600" rIns="79200" bIns="39600" numCol="1" anchor="t" anchorCtr="0" compatLnSpc="1">
        <a:prstTxWarp prst="textNoShape">
          <a:avLst/>
        </a:prstTxWarp>
        <a:spAutoFit/>
      </a:bodyPr>
      <a:lstStyle>
        <a:defPPr marL="0" marR="0" indent="0" algn="l" defTabSz="801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FrutigerNext LT Regular" pitchFamily="34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~6278106">
  <a:themeElements>
    <a:clrScheme name="5_~6278106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5_~6278106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~6278106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">
  <a:themeElements>
    <a:clrScheme name="6_default 1">
      <a:dk1>
        <a:srgbClr val="000000"/>
      </a:dk1>
      <a:lt1>
        <a:srgbClr val="FFFFFF"/>
      </a:lt1>
      <a:dk2>
        <a:srgbClr val="990000"/>
      </a:dk2>
      <a:lt2>
        <a:srgbClr val="777777"/>
      </a:lt2>
      <a:accent1>
        <a:srgbClr val="FFCC99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B95C"/>
      </a:accent6>
      <a:hlink>
        <a:srgbClr val="FF9900"/>
      </a:hlink>
      <a:folHlink>
        <a:srgbClr val="996600"/>
      </a:folHlink>
    </a:clrScheme>
    <a:fontScheme name="6_default">
      <a:majorFont>
        <a:latin typeface="FrutigerNext LT Medium"/>
        <a:ea typeface="宋体"/>
        <a:cs typeface=""/>
      </a:majorFont>
      <a:minorFont>
        <a:latin typeface="FrutigerNext LT Regular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2" charset="-122"/>
          </a:defRPr>
        </a:defPPr>
      </a:lstStyle>
    </a:lnDef>
  </a:objectDefaults>
  <a:extraClrSchemeLst>
    <a:extraClrScheme>
      <a:clrScheme name="6_default 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2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3">
        <a:dk1>
          <a:srgbClr val="000000"/>
        </a:dk1>
        <a:lt1>
          <a:srgbClr val="FFFFFF"/>
        </a:lt1>
        <a:dk2>
          <a:srgbClr val="990000"/>
        </a:dk2>
        <a:lt2>
          <a:srgbClr val="969696"/>
        </a:lt2>
        <a:accent1>
          <a:srgbClr val="DDDDDD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4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5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6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7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8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9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10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11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12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13">
        <a:dk1>
          <a:srgbClr val="000000"/>
        </a:dk1>
        <a:lt1>
          <a:srgbClr val="FFFFFF"/>
        </a:lt1>
        <a:dk2>
          <a:srgbClr val="990000"/>
        </a:dk2>
        <a:lt2>
          <a:srgbClr val="777777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41607</TotalTime>
  <Words>578</Words>
  <Application>Microsoft Office PowerPoint</Application>
  <PresentationFormat>宽屏</PresentationFormat>
  <Paragraphs>66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14</vt:i4>
      </vt:variant>
      <vt:variant>
        <vt:lpstr>幻灯片标题</vt:lpstr>
      </vt:variant>
      <vt:variant>
        <vt:i4>9</vt:i4>
      </vt:variant>
    </vt:vector>
  </HeadingPairs>
  <TitlesOfParts>
    <vt:vector size="38" baseType="lpstr">
      <vt:lpstr>FrutigerNext LT Bold</vt:lpstr>
      <vt:lpstr>FrutigerNext LT Light</vt:lpstr>
      <vt:lpstr>FrutigerNext LT Medium</vt:lpstr>
      <vt:lpstr>FrutigerNext LT Regular</vt:lpstr>
      <vt:lpstr>MS PGothic</vt:lpstr>
      <vt:lpstr>MS PGothic</vt:lpstr>
      <vt:lpstr>黑体</vt:lpstr>
      <vt:lpstr>华文细黑</vt:lpstr>
      <vt:lpstr>宋体</vt:lpstr>
      <vt:lpstr>宋体</vt:lpstr>
      <vt:lpstr>Microsoft YaHei</vt:lpstr>
      <vt:lpstr>Microsoft YaHei</vt:lpstr>
      <vt:lpstr>Arial</vt:lpstr>
      <vt:lpstr>Calibri</vt:lpstr>
      <vt:lpstr>Wingdings</vt:lpstr>
      <vt:lpstr>default</vt:lpstr>
      <vt:lpstr>2_自定义设计方案</vt:lpstr>
      <vt:lpstr>1_自定义设计方案</vt:lpstr>
      <vt:lpstr>1_default</vt:lpstr>
      <vt:lpstr>2_default</vt:lpstr>
      <vt:lpstr>3_default</vt:lpstr>
      <vt:lpstr>6_~6278106</vt:lpstr>
      <vt:lpstr>6_default</vt:lpstr>
      <vt:lpstr>10_主题1</vt:lpstr>
      <vt:lpstr>9_主题1</vt:lpstr>
      <vt:lpstr>16_主题1</vt:lpstr>
      <vt:lpstr>4_default</vt:lpstr>
      <vt:lpstr>31_主题1</vt:lpstr>
      <vt:lpstr>32_主题1</vt:lpstr>
      <vt:lpstr>SIG-AI-Framework创建申请</vt:lpstr>
      <vt:lpstr>目录</vt:lpstr>
      <vt:lpstr>背景</vt:lpstr>
      <vt:lpstr>背景</vt:lpstr>
      <vt:lpstr>背景</vt:lpstr>
      <vt:lpstr>SIG-AI-Framework 工作目标</vt:lpstr>
      <vt:lpstr>SIG-AI-Framework 工作范围</vt:lpstr>
      <vt:lpstr>SIG-AI-Framework 工作组成员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XXX汇报</dc:title>
  <dc:creator>huawei</dc:creator>
  <cp:lastModifiedBy>Chaijun</cp:lastModifiedBy>
  <cp:revision>1454</cp:revision>
  <dcterms:created xsi:type="dcterms:W3CDTF">2010-04-29T03:30:38Z</dcterms:created>
  <dcterms:modified xsi:type="dcterms:W3CDTF">2022-01-13T02:02:22Z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(11)4zisLDcVScVXANfn2cJ181atNv1nnyBlCoHHVMTI8OndpMn1GbP8jAMJ7vInh8ubxeDkTTtE_x000d_ 02WQrbBJLRn85GVDlgfCOeXB6mhPH211oFEEBM6yrv7aEi7FsTxLm7L3AZ6M5AucEjlbjPsa_x000d_ 7Oo28OzepjmccWvfhqssNGhSygVHW26caI4oVeR+CqzJPn9Q5ctLWdgXwv7uUim7saqpRTM9_x000d_ b/Bx9PIeI6EdcGhmCq</vt:lpwstr>
  </property>
  <property fmtid="{D5CDD505-2E9C-101B-9397-08002B2CF9AE}" pid="3" name="_ms_pID_7253431">
    <vt:lpwstr>Afc33Z1NU2B0exwKV2QnZOUmYftg8DNJYR9VgicGusffwNtm3ZK+3G_x000d_ LnEMSZhtxmg+UOTCfpEKp1HDRVhV2vJN+2YKTTIAnbHAGh5DEkmN3i5xq5ND8YfmFCA/3OQ3_x000d_ XZ+vLczDtaDS+ca79fpkcptnVbjHEQsNiaaG5b0tTldNv57qZr1Bbk+ODOctKqUApVEMFXHa_x000d_ 4Tl42njqtjx8zBi/mq/iWaEnwZNBPzOpUsPT</vt:lpwstr>
  </property>
  <property fmtid="{D5CDD505-2E9C-101B-9397-08002B2CF9AE}" pid="4" name="_ms_pID_7253432">
    <vt:lpwstr>t08G2ZKCXrPb7KAAyO/OlwKZ0adh8kZ05Z8t_x000d_ dnD2oVJoEAca6rdUSsbfsPLpmFPemllXZpe0GyYYbOr+s+xvOgS2V2AySRl3eQTIXwxUdJYF_x000d_ WOLYuD9hKQsPoAGJIq7XvJYD+aN8oYqfogK9LyDB7URzj+y8fqvsJwVgPESBqFxN/xEqby80_x000d_ qXHdljZgo0Z7j3wUSkWhIYFa+W5C6iFwVKKMcV2L+g/mvO1vt1qJjm</vt:lpwstr>
  </property>
  <property fmtid="{D5CDD505-2E9C-101B-9397-08002B2CF9AE}" pid="5" name="_ms_pID_7253433">
    <vt:lpwstr>h0M4P4+0y478Faixa2_x000d_ QJLcX1CXiB0DJrGOaZMiDqR1xKoBw5aZ2g/lJtfaanNjZAd1lVPP52bQ7LMpeAalq3eXhF3b_x000d_ h8Cq7nP3FkI6pNrrWXhrRbO3dKwJK6L9ECHUrnPxzVOgxEuCKynXZBwCSUdUtK1cXl97wfJD_x000d_ 6VauxzGoKNM2yiYjpO1udAjiChXtsg7UFigFfSk7NuMDicbqHHpR+byqMx42I9WQ/zxQprJk</vt:lpwstr>
  </property>
  <property fmtid="{D5CDD505-2E9C-101B-9397-08002B2CF9AE}" pid="6" name="_ms_pID_7253434">
    <vt:lpwstr>_x000d_ cBv4fKp70TMAFlQDQcQL5OA/xvr/2wRTqsgsyGe9Izc3XrpPtveN3/xX9aDvgMmGy9WCD9DJ_x000d_ cnEK6Eimv+3lKPupl4BC4I6PLHR46bzpL7TBiUHIxdASE+x6RR07GrFwDFBlbRIXRcNlt+z2_x000d_ 9aXXARenn1oQH1p4s5mfSlACTaG552HYmSNH16IgCmULQlrYSyBZhgK2gxtL8sPXxcQrJsGP_x000d_ LEqDwljf1E9pRXb3</vt:lpwstr>
  </property>
  <property fmtid="{D5CDD505-2E9C-101B-9397-08002B2CF9AE}" pid="7" name="_ms_pID_7253435">
    <vt:lpwstr>DaWNmeBiNJ+pyeSCGbuCPmUTLG2vqEe42GhmDKOBEmA2fAXZ43psU/f6_x000d_ biF9LezsvV9g19II7b21PiRKVDyAs93usahtIzb2T6smxA4vw1eB6IIWtygg/Agb7SpgzXti_x000d_ rM1KDDL0j4KI+EGKXkb4f2USP+ZevRTdyuyrf2v86gnyGD8V+blcsERTMnz1gd7mb9NTP1Jp_x000d_ /IZCSjOH5fjHYrs2pR+AyPdNdWtKIrXUd2</vt:lpwstr>
  </property>
  <property fmtid="{D5CDD505-2E9C-101B-9397-08002B2CF9AE}" pid="8" name="_ms_pID_7253436">
    <vt:lpwstr>sdK1lL7NrRKKHeTbjI2N7575ekMiM2P7WEzWAJ_x000d_ ZcxyWOiH6ZKV2BVEgGvV93osVbTOzFJhRvZ74uJpS5mXEBMxxQ+lbQqkyAin4hX0NbtUkRn2_x000d_ Gr50fWBkWWFxWxx0A55syjBDYwdm1fXEMnP4wyLMDIgH5FrTW+CzV9iE8/bX+maPrhY1/1NA_x000d_ +DwRkq76f8Y68sK33nJYZ/CiqQ247LXKGfktVAdsrKoR3m7PlHmB</vt:lpwstr>
  </property>
  <property fmtid="{D5CDD505-2E9C-101B-9397-08002B2CF9AE}" pid="9" name="_ms_pID_7253437">
    <vt:lpwstr>SiHnMNlBzIcxEjnLtCGi_x000d_ tC3FpJIKPvPFSGvKG6RPgYVHyrpY3XcuE/3+znpww85wPuTbM28HSrFc0g6FNF+4aWXd+Lm+_x000d_ JQkLbKpjn79zzwvXW78HsJ9iDTqnqNGet1+1kObPFaQIYkNwWwZ3bTxr5AKr2BX/7tZX8269_x000d_ br6vlpVu3F+XOTZZuheraw51ryn2rl5GI+GeVE7HZVyZaL0h/seBRviKqjpmht2D2h9UHh</vt:lpwstr>
  </property>
  <property fmtid="{D5CDD505-2E9C-101B-9397-08002B2CF9AE}" pid="10" name="_ms_pID_7253438">
    <vt:lpwstr>Ro_x000d_ z0/07QIoprpA0SQMrpOU9DxPxDU+p5kKNy+lIbC/T1g1vu3VFwbF2d2mZHC0ERmzCAgfg+YD_x000d_ nW9lawb78uzZ2mVdQqGnPaY+wjWSlSXZjHKRYUe+peWio/tgIrgYw6jcWUBF8ub3RcV3wVjP_x000d_ JguNSELmF6ZiFYmxOMNJmfQX2nJCeJX44E4ov4Bff6N/gBrjKeFdm4KQKHuXyTk76qKdQAmB_x000d_ exhOo5yYRKLMIv</vt:lpwstr>
  </property>
  <property fmtid="{D5CDD505-2E9C-101B-9397-08002B2CF9AE}" pid="11" name="_ms_pID_7253439">
    <vt:lpwstr>9lyGYqUW7rKXFcEw3O5ckcY61CzWmM+V1AL0ngn/gLSqiaOkgkvwci0Oyb_x000d_ cV/ipSiIW8vZe9JDBUovbSVhFnPf2Hr5Lyral67zq4VBE+9hx+4BbOGtKejangoDaUJrLExn_x000d_ O4cafeDsWe7MUYssZwVvwtFi+4aNQySYVBeQe6Y8YDoRQo6HgzMX1QMY5s87bQ/N7xBbu5QX_x000d_ o/889nbpGlrgTdZhxqELz5Qrsn78Yuy1</vt:lpwstr>
  </property>
  <property fmtid="{D5CDD505-2E9C-101B-9397-08002B2CF9AE}" pid="12" name="_ms_pID_72534310">
    <vt:lpwstr>8BqzfgGSACHCdmJpEIglvFCVZCVgeSg1w1kk00mL_x000d_ TggCbFHI9Hb5xTFcnbCxkBGwGza0Bl9Ld7Q=</vt:lpwstr>
  </property>
  <property fmtid="{D5CDD505-2E9C-101B-9397-08002B2CF9AE}" pid="13" name="_new_ms_pID_72543">
    <vt:lpwstr>(4)K0Dni7/siYz7heGbWT+7LEgPXyYOlvLU+rnXWQ3SpBXDOCA5LeIdNETmw/JD5c3+qPq+rRE5
b8rrMc9mzKpoziQwA3EWntDrSfughZSG8OE8BzZGQuDjZ14SrhE+eVcyQoX1D6X7x6ycSXuF
YNGCpWApvRsNXm7KphsP6r9T8WAzFkRwse0m5/IbrpyaE9QqS+x3wVnXsEjEi3hGk9TZBdkV
iRtoGNFHdwXm7OV9v0</vt:lpwstr>
  </property>
  <property fmtid="{D5CDD505-2E9C-101B-9397-08002B2CF9AE}" pid="14" name="_new_ms_pID_725431">
    <vt:lpwstr>1NrSdk1fFiXRZzXL1JtWQpn8QmUh0l3RPS3n4xCbeI+QG01s8s4yD9
FEwTMhbYMziGXzmjKxzP1bq0bFMeIBRujmpeH/hlnyFCP+yyOp9xV7NY0lg+/VNneI08uohw
wLFWeNPWh48dNAZZJsXqhUfOQKQ1AEagixSQNFua5fYg7cqR2wgE5HvVYdMt3jhm6xf61COD
N+If1YOjdBaPeMTXYogbuhs3InwbZXSV2pZF</vt:lpwstr>
  </property>
  <property fmtid="{D5CDD505-2E9C-101B-9397-08002B2CF9AE}" pid="15" name="_new_ms_pID_725432">
    <vt:lpwstr>JGzgL755sjw7nyWpQga3ur0XL1RaZ+c0jmME
Wgbo97w5sbiDyko891a7RcLMMjNCHlTtIOzAV9hLvS/HxgHe9DemnKK0QYfDwd9SWJ1EJXW/
QBrD3kSzC7D2IvXOH6zGtMzQLmUaqrFlvjMnK/1o+curBBl12Vkd9ZJkXqBZkDwkSpeNBBro
Jac4EPP2O4MY7eDjTlEJH0UZKhLWVE5OsiUwGtwvU+bHihw0kOlnXL</vt:lpwstr>
  </property>
  <property fmtid="{D5CDD505-2E9C-101B-9397-08002B2CF9AE}" pid="16" name="_new_ms_pID_725433">
    <vt:lpwstr>jr+AqkVWYN4D8+nlwj
fPFPAraCTXrPQxJxTiC6YwWia/YXy/FSPNAdT7Vn8pgA1bBe</vt:lpwstr>
  </property>
  <property fmtid="{D5CDD505-2E9C-101B-9397-08002B2CF9AE}" pid="17" name="_2015_ms_pID_725343">
    <vt:lpwstr>(3)PRrTy+ifWXe32HiVBJKTKofhG6pZL9dgNjtQ/V3zeYKKxmt552OHfVQvhRD+htk9o+zkONbl
AZsAY2W48Gx8mNFyciFwl1m0P0ic3RbxP/JAGPvmhZEGqrzHHNsDrzhWZ35h0wbvDX04TYW6
+5N3dKPJxahdoqBDac7hBle1BkYfb1Avhg7GaC1noffal+TeRxDrN/e5DQ0nx4E2tTHONTD1
2IDB56WBZjx76/kOpJ</vt:lpwstr>
  </property>
  <property fmtid="{D5CDD505-2E9C-101B-9397-08002B2CF9AE}" pid="18" name="_2015_ms_pID_7253431">
    <vt:lpwstr>Wf1KffQAPyA52aZcqyvTNTu/UD/TIN4zTLEJLyFp5kij1BVa72zRX5
sFRWJQBwQw6bNCCTg6/n4MwJhSUZnEWje7cebCWPVhufKee+T86gFtxMhdORlh8IDKzbdeHh
nmuqw8xJyydcWTGx73HmveU86APY7NkuWJmoZD+4pIzw7SKMLOyjWHL9cgc8QjwsxjsDjItL
WGgev2MPmMRV5y/Q552xb+N1igYCeqIGOpYM</vt:lpwstr>
  </property>
  <property fmtid="{D5CDD505-2E9C-101B-9397-08002B2CF9AE}" pid="19" name="_2015_ms_pID_7253432">
    <vt:lpwstr>GXeUGPTJ74WxSzoLlsFU8utwNXje21Zd0JqK
z4Te8ga3jMGDhX0VYs7bwCeKzojkomn5prkoM9zmdrbhEPjLuLw=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1641905791</vt:lpwstr>
  </property>
</Properties>
</file>