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6" r:id="rId2"/>
    <p:sldId id="40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5C2D-9C39-40D6-9166-AF1742AD5747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261B2-9C1C-4CA5-8BAF-F0AD56D484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61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AD83FE-0BDE-4A1B-9233-8F959E400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9072D38-6E93-4638-A239-144350CFE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EAE6E4-9DA8-4B27-8458-34B86BEE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D98D3C-F3EF-4B73-9BDE-C7286FF0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A29CF2-F1D8-4455-B74A-00FA828F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02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7E63AD-8253-4215-BAAF-7F6ACB0C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146981-66AD-428B-9A2C-EAF620E53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0DD76B-A315-41CF-8272-94141C82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E5E43F-E7BD-4D4D-AA13-40CEE4FD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742F52-4396-41DC-8788-C74B17EC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95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AE3F60B-EC26-4BF1-A83B-9CDCCE53F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98CD95-B9B5-4373-B887-82457075B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CF27E0-F801-4204-A6D6-F795990B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A9E75C-A03A-47DD-8E05-A0F15681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45A116-3C6E-47A1-A6AA-54FC5ABA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01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5F4DC4D5-25A4-8C4B-8FB5-A749F21F51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FEC3B696-D062-1E4E-9F97-3291F6FEAD58}"/>
              </a:ext>
            </a:extLst>
          </p:cNvPr>
          <p:cNvSpPr/>
          <p:nvPr userDrawn="1"/>
        </p:nvSpPr>
        <p:spPr>
          <a:xfrm>
            <a:off x="12" y="6628788"/>
            <a:ext cx="12192000" cy="2436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0" i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4" name="图片 8" descr="图片 8">
            <a:extLst>
              <a:ext uri="{FF2B5EF4-FFF2-40B4-BE49-F238E27FC236}">
                <a16:creationId xmlns:a16="http://schemas.microsoft.com/office/drawing/2014/main" id="{6CE4154E-AEAB-4E40-B989-8E9A495BA1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4883" t="35863" r="16982" b="37015"/>
          <a:stretch>
            <a:fillRect/>
          </a:stretch>
        </p:blipFill>
        <p:spPr>
          <a:xfrm>
            <a:off x="10074201" y="176303"/>
            <a:ext cx="980661" cy="292598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6" name="幻灯片编号">
            <a:extLst>
              <a:ext uri="{FF2B5EF4-FFF2-40B4-BE49-F238E27FC236}">
                <a16:creationId xmlns:a16="http://schemas.microsoft.com/office/drawing/2014/main" id="{E9BFAD2D-4A09-A647-8383-756F3B1ABFBC}"/>
              </a:ext>
            </a:extLst>
          </p:cNvPr>
          <p:cNvSpPr txBox="1"/>
          <p:nvPr userDrawn="1"/>
        </p:nvSpPr>
        <p:spPr>
          <a:xfrm>
            <a:off x="11808573" y="6641641"/>
            <a:ext cx="246219" cy="2308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9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lang="en-US" altLang="zh-CN" sz="900" b="0" i="0" u="none" strike="noStrike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微软雅黑"/>
                <a:ea typeface="微软雅黑"/>
                <a:sym typeface="微软雅黑"/>
              </a:rPr>
              <a:t>‹#›</a:t>
            </a:fld>
            <a:endParaRPr kumimoji="0" lang="en-US" altLang="zh-CN" sz="9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微软雅黑"/>
              <a:ea typeface="微软雅黑"/>
              <a:sym typeface="微软雅黑"/>
            </a:endParaRPr>
          </a:p>
        </p:txBody>
      </p:sp>
      <p:sp>
        <p:nvSpPr>
          <p:cNvPr id="8" name="趣链科技 版权所有 ©2016-2018">
            <a:extLst>
              <a:ext uri="{FF2B5EF4-FFF2-40B4-BE49-F238E27FC236}">
                <a16:creationId xmlns:a16="http://schemas.microsoft.com/office/drawing/2014/main" id="{627F844F-8684-E242-8636-91ACB5EDF24E}"/>
              </a:ext>
            </a:extLst>
          </p:cNvPr>
          <p:cNvSpPr txBox="1"/>
          <p:nvPr userDrawn="1"/>
        </p:nvSpPr>
        <p:spPr>
          <a:xfrm>
            <a:off x="137208" y="6628788"/>
            <a:ext cx="1781896" cy="2308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defRPr sz="900">
                <a:solidFill>
                  <a:schemeClr val="accent3">
                    <a:lumOff val="-12934"/>
                  </a:schemeClr>
                </a:solidFill>
              </a:defRPr>
            </a:pP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趣链科技 版权所有 ©2016-20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1C389D1-8AEA-2543-9EE0-707E1C30E49A}"/>
              </a:ext>
            </a:extLst>
          </p:cNvPr>
          <p:cNvSpPr/>
          <p:nvPr userDrawn="1"/>
        </p:nvSpPr>
        <p:spPr>
          <a:xfrm>
            <a:off x="-12" y="6614315"/>
            <a:ext cx="12192000" cy="2436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0" i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幻灯片编号">
            <a:extLst>
              <a:ext uri="{FF2B5EF4-FFF2-40B4-BE49-F238E27FC236}">
                <a16:creationId xmlns:a16="http://schemas.microsoft.com/office/drawing/2014/main" id="{E76780FA-644B-8C49-B2FB-03345ECC3BAF}"/>
              </a:ext>
            </a:extLst>
          </p:cNvPr>
          <p:cNvSpPr txBox="1"/>
          <p:nvPr userDrawn="1"/>
        </p:nvSpPr>
        <p:spPr>
          <a:xfrm>
            <a:off x="11808549" y="6627168"/>
            <a:ext cx="246219" cy="2308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/>
                <a:ea typeface="微软雅黑"/>
                <a:cs typeface="微软雅黑"/>
                <a:sym typeface="微软雅黑"/>
              </a:defRPr>
            </a:lvl9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lang="en-US" altLang="zh-CN" sz="900" b="0" i="0" u="none" strike="noStrike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微软雅黑"/>
                <a:ea typeface="微软雅黑"/>
                <a:sym typeface="微软雅黑"/>
              </a:rPr>
              <a:t>‹#›</a:t>
            </a:fld>
            <a:endParaRPr kumimoji="0" lang="en-US" altLang="zh-CN" sz="9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趣链科技 版权所有 ©2016-2018">
            <a:extLst>
              <a:ext uri="{FF2B5EF4-FFF2-40B4-BE49-F238E27FC236}">
                <a16:creationId xmlns:a16="http://schemas.microsoft.com/office/drawing/2014/main" id="{3D11CF15-CE8B-E947-8313-FFD6C784B474}"/>
              </a:ext>
            </a:extLst>
          </p:cNvPr>
          <p:cNvSpPr txBox="1"/>
          <p:nvPr userDrawn="1"/>
        </p:nvSpPr>
        <p:spPr>
          <a:xfrm>
            <a:off x="137184" y="6614315"/>
            <a:ext cx="1781896" cy="2308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defRPr sz="900">
                <a:solidFill>
                  <a:schemeClr val="accent3">
                    <a:lumOff val="-12934"/>
                  </a:schemeClr>
                </a:solidFill>
              </a:defRPr>
            </a:pP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趣链科技 版权所有 ©2016-20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28EE5BC6-2A95-BE40-AD6A-25C403EE66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-12" y="-17401"/>
            <a:ext cx="12192000" cy="668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9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E4E72A-1053-4FF9-99DF-C1772349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D8527E-0518-441D-9094-39AEA5F18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EBB7EF-F17B-4AE7-A48D-3EF4E51C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DD329F-0606-4893-8ACA-B771DA7F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10262D-45EA-4DF2-BBA8-156BB59F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3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4EFE0E-7B21-4341-AE99-FB6CA61A9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47A37D-5B70-4B63-902D-64164152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1A442A-BB3E-4DB8-A21A-8F9FEF0E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5E9D00-6F2A-4B57-A649-BEE73B75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6E9208-5981-4822-8B7E-A16F8BDF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08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A5B65E-6965-46E5-80FC-846004B2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40A8BF-4E35-4E6E-9F93-CECC83781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61C685-16C7-48BA-9A4B-66E780DAB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589605-60C5-4569-B6DE-E7011F04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A02DCD-5B3D-4470-85E4-BD7A77CE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255153-4A87-4A33-A9C2-B42C8BDC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0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42C8F-5557-48E7-A82E-DBF0E0CE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DB9069-EE7D-4283-A8DC-56F28F170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E3879B-EE7C-4F1F-8AB5-A629EADCE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648B8A4-7578-4510-9FCC-78459A342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D875343-B954-4455-B591-2CCB96057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6CC148-9850-4586-BA60-DA1A46181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FA8E737-B04E-49F1-9475-0298043E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438E62-1D35-4E3C-924C-0CEDBA44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95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58DF47-71AB-4CAB-B741-EBBE7378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DAFE777-C8DA-4AF1-96C7-4F1FAA2A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86F2D0-4BDC-440E-9632-50D8ABDD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CD5C6D8-9DB8-49A6-8680-C860E36E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11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E1461A-63B6-4B95-A882-A945150D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1F00435-C3EC-4F3C-9DBD-A159311E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792C77-1C06-4439-9646-2EB81708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AB8C50-7BFB-4B4E-8BD7-5E9212F8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D0C112-99B0-4754-86FA-56F58E73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E5C596-BB22-46D9-8D62-D972675FE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F533E6-5DEF-477E-BEAF-56815260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2E0149-B83B-4179-BEC5-F64ECEE3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725ABF-E0E7-4550-B440-EBE6A3D6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1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DE9259-FF21-4F50-AD19-5A773851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A91FA9-08BD-4B3D-A636-8AB07F782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DC396B-3CE9-4C08-BD76-528D61B0B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13912E-405E-4A8D-A798-2532CF1B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AA5700-8DC1-4E10-83CE-C2B04226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928179-1B1F-440A-91E0-7DAA14EE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68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E54A66B-4755-45B8-82DA-C43C43F6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9FF72D-125C-4144-BD0E-754094A35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4AACEE-C106-44AE-80DA-18FF78433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516B-4FA2-42FF-97B7-CDD3CFC9BD4D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219EC-D929-44A2-9735-D390DA8DF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B378E7-C153-4AB6-8BD1-0FE36CDE4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B62D1-07E3-43FA-8F8C-3537D9D888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76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9BEF19B0-BDC3-0B4C-B4C6-703C3C8FD0DE}"/>
              </a:ext>
            </a:extLst>
          </p:cNvPr>
          <p:cNvSpPr txBox="1"/>
          <p:nvPr/>
        </p:nvSpPr>
        <p:spPr>
          <a:xfrm>
            <a:off x="687878" y="145765"/>
            <a:ext cx="136447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CN" altLang="en-US" sz="2200" spc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Source Han Sans SC"/>
                <a:rtl val="0"/>
              </a:rPr>
              <a:t>代码仓库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4EC4624-2EE4-4D4A-B18C-405334C6DF28}"/>
              </a:ext>
            </a:extLst>
          </p:cNvPr>
          <p:cNvSpPr/>
          <p:nvPr/>
        </p:nvSpPr>
        <p:spPr>
          <a:xfrm>
            <a:off x="-6198616" y="5268220"/>
            <a:ext cx="883514" cy="884067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C714E20-84B7-3B4E-B021-54523B6AF80E}"/>
              </a:ext>
            </a:extLst>
          </p:cNvPr>
          <p:cNvSpPr/>
          <p:nvPr/>
        </p:nvSpPr>
        <p:spPr>
          <a:xfrm>
            <a:off x="-6198616" y="2370622"/>
            <a:ext cx="883514" cy="8840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B689437-A9B8-E346-92A4-8D436627248B}"/>
              </a:ext>
            </a:extLst>
          </p:cNvPr>
          <p:cNvSpPr/>
          <p:nvPr/>
        </p:nvSpPr>
        <p:spPr>
          <a:xfrm>
            <a:off x="-4522065" y="3717032"/>
            <a:ext cx="883514" cy="8840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4BBCB85-EFDD-1E48-9F72-2156001FDB45}"/>
              </a:ext>
            </a:extLst>
          </p:cNvPr>
          <p:cNvSpPr txBox="1"/>
          <p:nvPr/>
        </p:nvSpPr>
        <p:spPr>
          <a:xfrm>
            <a:off x="-7815110" y="3959010"/>
            <a:ext cx="9247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文字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6EB50AD-7D82-D24B-867C-D9CEC7D8F7DC}"/>
              </a:ext>
            </a:extLst>
          </p:cNvPr>
          <p:cNvSpPr txBox="1"/>
          <p:nvPr/>
        </p:nvSpPr>
        <p:spPr>
          <a:xfrm>
            <a:off x="-4912017" y="4729750"/>
            <a:ext cx="16634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辅助强调色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033CEF5-A689-2149-8C55-EBE049068AE7}"/>
              </a:ext>
            </a:extLst>
          </p:cNvPr>
          <p:cNvSpPr/>
          <p:nvPr/>
        </p:nvSpPr>
        <p:spPr>
          <a:xfrm>
            <a:off x="-6195004" y="3717032"/>
            <a:ext cx="883514" cy="8840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0D789F6-5355-264D-A29A-83E3CF5416B3}"/>
              </a:ext>
            </a:extLst>
          </p:cNvPr>
          <p:cNvSpPr txBox="1"/>
          <p:nvPr/>
        </p:nvSpPr>
        <p:spPr>
          <a:xfrm>
            <a:off x="-6583509" y="4729750"/>
            <a:ext cx="16634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强调色</a:t>
            </a:r>
            <a:r>
              <a:rPr kumimoji="1"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小标题色</a:t>
            </a:r>
            <a:endParaRPr kumimoji="1" lang="en-US" altLang="zh-CN" sz="14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0DF9D77-D918-024C-AA83-98D5158C0407}"/>
              </a:ext>
            </a:extLst>
          </p:cNvPr>
          <p:cNvSpPr txBox="1"/>
          <p:nvPr/>
        </p:nvSpPr>
        <p:spPr>
          <a:xfrm>
            <a:off x="-7815110" y="2655586"/>
            <a:ext cx="9247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主色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F60B4A3-CD27-FE4F-AA79-08E7EB6E8581}"/>
              </a:ext>
            </a:extLst>
          </p:cNvPr>
          <p:cNvSpPr txBox="1"/>
          <p:nvPr/>
        </p:nvSpPr>
        <p:spPr>
          <a:xfrm>
            <a:off x="-7870181" y="5584578"/>
            <a:ext cx="1034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背景色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32EC738-1C83-8F40-83A7-2C0C2042B2FE}"/>
              </a:ext>
            </a:extLst>
          </p:cNvPr>
          <p:cNvSpPr txBox="1"/>
          <p:nvPr/>
        </p:nvSpPr>
        <p:spPr>
          <a:xfrm>
            <a:off x="-6588567" y="6292464"/>
            <a:ext cx="16634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大面积文字背景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FD718E2-EC06-F640-9F6C-519EAFB227DF}"/>
              </a:ext>
            </a:extLst>
          </p:cNvPr>
          <p:cNvSpPr/>
          <p:nvPr/>
        </p:nvSpPr>
        <p:spPr>
          <a:xfrm>
            <a:off x="-4468670" y="5268220"/>
            <a:ext cx="883514" cy="884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F4EBDB2-17E4-B747-A37F-6F65C8DFD480}"/>
              </a:ext>
            </a:extLst>
          </p:cNvPr>
          <p:cNvSpPr txBox="1"/>
          <p:nvPr/>
        </p:nvSpPr>
        <p:spPr>
          <a:xfrm>
            <a:off x="-4895691" y="6292464"/>
            <a:ext cx="16634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小标题文字背景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4E07062-0318-C94E-B49B-547854C3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1002" y="129528"/>
            <a:ext cx="1535907" cy="381000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9B75E27D-8DD4-4A7C-95F2-EA7202B72EF8}"/>
              </a:ext>
            </a:extLst>
          </p:cNvPr>
          <p:cNvSpPr txBox="1"/>
          <p:nvPr/>
        </p:nvSpPr>
        <p:spPr>
          <a:xfrm>
            <a:off x="687878" y="1545522"/>
            <a:ext cx="10040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仓名</a:t>
            </a:r>
            <a:r>
              <a:rPr lang="zh-CN" altLang="en-US" dirty="0"/>
              <a:t>：</a:t>
            </a:r>
            <a:r>
              <a:rPr lang="en-US" altLang="zh-CN" dirty="0" err="1"/>
              <a:t>blockchain_bcoh</a:t>
            </a:r>
            <a:endParaRPr lang="en-US" altLang="zh-CN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310C7C1-26D0-4B87-A127-0D765BC0B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78" y="2421426"/>
            <a:ext cx="10265672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简介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BCOH（blockchain on openharmony，</a:t>
            </a:r>
            <a:r>
              <a:rPr kumimoji="0" lang="en-US" altLang="zh-CN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OpenHarmony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区块链子系统）向应用提供发送区块链交易能力，包括区块链账户结构，交易构造，交易签名及交易收发等功能。</a:t>
            </a:r>
            <a:b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BCOH子系统可分为如下四大部分：</a:t>
            </a:r>
            <a:endParaRPr kumimoji="0" lang="zh-CN" altLang="zh-CN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BCOH account: 提供区块链账户的生成和解析功能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BCOH contract: 提供区块链智能合约调用相关的编码功能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BCOH crypto: 提供区块链相关密码学算法功能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BCOH service: 提供区块链交易的发送和接收交易返回值的功能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2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C72D5-0164-45A8-BBAE-EF9892045438}"/>
              </a:ext>
            </a:extLst>
          </p:cNvPr>
          <p:cNvSpPr txBox="1"/>
          <p:nvPr/>
        </p:nvSpPr>
        <p:spPr>
          <a:xfrm>
            <a:off x="1143001" y="2274838"/>
            <a:ext cx="60944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```</a:t>
            </a:r>
          </a:p>
          <a:p>
            <a:r>
              <a:rPr lang="zh-CN" altLang="en-US" dirty="0"/>
              <a:t>base/blockchain/bcoh/</a:t>
            </a:r>
          </a:p>
          <a:p>
            <a:r>
              <a:rPr lang="zh-CN" altLang="en-US" dirty="0"/>
              <a:t>├── build   # 编译配置文件</a:t>
            </a:r>
          </a:p>
          <a:p>
            <a:r>
              <a:rPr lang="zh-CN" altLang="en-US" dirty="0"/>
              <a:t>├── account  # 区块链账户的生成和解析功能</a:t>
            </a:r>
          </a:p>
          <a:p>
            <a:r>
              <a:rPr lang="zh-CN" altLang="en-US" dirty="0"/>
              <a:t>├── contract  # 区块链智能合约调用相关的编码功能</a:t>
            </a:r>
          </a:p>
          <a:p>
            <a:r>
              <a:rPr lang="zh-CN" altLang="en-US" dirty="0"/>
              <a:t>├── crypto  # 区块链相关密码学算法功能</a:t>
            </a:r>
          </a:p>
          <a:p>
            <a:r>
              <a:rPr lang="zh-CN" altLang="en-US" dirty="0"/>
              <a:t>└── services  # 区块链交易收发功能</a:t>
            </a:r>
          </a:p>
          <a:p>
            <a:r>
              <a:rPr lang="zh-CN" altLang="en-US" dirty="0"/>
              <a:t>```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1646D03-6FD6-4D89-8D7A-FC4849110E5B}"/>
              </a:ext>
            </a:extLst>
          </p:cNvPr>
          <p:cNvSpPr txBox="1"/>
          <p:nvPr/>
        </p:nvSpPr>
        <p:spPr>
          <a:xfrm>
            <a:off x="1143001" y="15365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目录结构</a:t>
            </a:r>
          </a:p>
        </p:txBody>
      </p:sp>
    </p:spTree>
    <p:extLst>
      <p:ext uri="{BB962C8B-B14F-4D97-AF65-F5344CB8AC3E}">
        <p14:creationId xmlns:p14="http://schemas.microsoft.com/office/powerpoint/2010/main" val="213871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198</Words>
  <Application>Microsoft Macintosh PowerPoint</Application>
  <PresentationFormat>宽屏</PresentationFormat>
  <Paragraphs>24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微软雅黑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Xiaoke</dc:creator>
  <cp:lastModifiedBy>尚璇</cp:lastModifiedBy>
  <cp:revision>24</cp:revision>
  <dcterms:created xsi:type="dcterms:W3CDTF">2021-08-31T02:10:18Z</dcterms:created>
  <dcterms:modified xsi:type="dcterms:W3CDTF">2021-11-12T02:39:31Z</dcterms:modified>
</cp:coreProperties>
</file>