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5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51" r:id="rId1"/>
    <p:sldMasterId id="2147483978" r:id="rId2"/>
    <p:sldMasterId id="2147483983" r:id="rId3"/>
    <p:sldMasterId id="2147484021" r:id="rId4"/>
    <p:sldMasterId id="2147483926" r:id="rId5"/>
    <p:sldMasterId id="2147483683" r:id="rId6"/>
  </p:sldMasterIdLst>
  <p:notesMasterIdLst>
    <p:notesMasterId r:id="rId20"/>
  </p:notesMasterIdLst>
  <p:handoutMasterIdLst>
    <p:handoutMasterId r:id="rId21"/>
  </p:handoutMasterIdLst>
  <p:sldIdLst>
    <p:sldId id="278" r:id="rId7"/>
    <p:sldId id="270" r:id="rId8"/>
    <p:sldId id="280" r:id="rId9"/>
    <p:sldId id="288" r:id="rId10"/>
    <p:sldId id="276" r:id="rId11"/>
    <p:sldId id="283" r:id="rId12"/>
    <p:sldId id="281" r:id="rId13"/>
    <p:sldId id="282" r:id="rId14"/>
    <p:sldId id="284" r:id="rId15"/>
    <p:sldId id="286" r:id="rId16"/>
    <p:sldId id="285" r:id="rId17"/>
    <p:sldId id="287" r:id="rId18"/>
    <p:sldId id="261" r:id="rId19"/>
  </p:sldIdLst>
  <p:sldSz cx="12192000" cy="6858000"/>
  <p:notesSz cx="9926638" cy="14301788"/>
  <p:defaultTextStyle>
    <a:defPPr>
      <a:defRPr lang="en-US"/>
    </a:defPPr>
    <a:lvl1pPr marL="0" algn="l" defTabSz="9144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29" algn="l" defTabSz="9144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56" algn="l" defTabSz="9144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84" algn="l" defTabSz="9144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912" algn="l" defTabSz="9144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139" algn="l" defTabSz="9144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366" algn="l" defTabSz="9144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595" algn="l" defTabSz="9144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822" algn="l" defTabSz="9144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B04DC075-D860-44C7-B689-B84C11F71FDB}">
          <p14:sldIdLst>
            <p14:sldId id="278"/>
          </p14:sldIdLst>
        </p14:section>
        <p14:section name="Section 1" id="{0AADD84F-3230-4AC6-B165-833A9FB82068}">
          <p14:sldIdLst>
            <p14:sldId id="270"/>
            <p14:sldId id="280"/>
            <p14:sldId id="288"/>
            <p14:sldId id="276"/>
            <p14:sldId id="283"/>
            <p14:sldId id="281"/>
            <p14:sldId id="282"/>
            <p14:sldId id="284"/>
            <p14:sldId id="286"/>
            <p14:sldId id="285"/>
            <p14:sldId id="287"/>
          </p14:sldIdLst>
        </p14:section>
        <p14:section name="End" id="{AE27D816-B4EE-4C6F-A8FA-6E5BA27B4EEB}">
          <p14:sldIdLst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BEB"/>
    <a:srgbClr val="C7000B"/>
    <a:srgbClr val="E9002F"/>
    <a:srgbClr val="000000"/>
    <a:srgbClr val="DDDDDD"/>
    <a:srgbClr val="EB5C01"/>
    <a:srgbClr val="EA5A4F"/>
    <a:srgbClr val="78000F"/>
    <a:srgbClr val="03E473"/>
    <a:srgbClr val="D748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E8B1032C-EA38-4F05-BA0D-38AFFFC7BED3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05" autoAdjust="0"/>
    <p:restoredTop sz="88447" autoAdjust="0"/>
  </p:normalViewPr>
  <p:slideViewPr>
    <p:cSldViewPr snapToGrid="0" snapToObjects="1">
      <p:cViewPr varScale="1">
        <p:scale>
          <a:sx n="89" d="100"/>
          <a:sy n="89" d="100"/>
        </p:scale>
        <p:origin x="60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 snapToObjects="1">
      <p:cViewPr varScale="1">
        <p:scale>
          <a:sx n="50" d="100"/>
          <a:sy n="50" d="100"/>
        </p:scale>
        <p:origin x="2886" y="1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8CC198DB-AFBD-584A-8986-364FF2B03F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717574"/>
          </a:xfrm>
          <a:prstGeom prst="rect">
            <a:avLst/>
          </a:prstGeom>
        </p:spPr>
        <p:txBody>
          <a:bodyPr vert="horz" lIns="132890" tIns="66445" rIns="132890" bIns="66445" rtlCol="0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D01315C-523F-A043-8029-B992149712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717574"/>
          </a:xfrm>
          <a:prstGeom prst="rect">
            <a:avLst/>
          </a:prstGeom>
        </p:spPr>
        <p:txBody>
          <a:bodyPr vert="horz" lIns="132890" tIns="66445" rIns="132890" bIns="66445" rtlCol="0"/>
          <a:lstStyle>
            <a:lvl1pPr algn="r">
              <a:defRPr sz="1700"/>
            </a:lvl1pPr>
          </a:lstStyle>
          <a:p>
            <a:fld id="{E8CF71B8-DF2A-2E41-BE66-2E18A767DA8A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9601424-70F4-1643-8E3A-557A0258D6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13584220"/>
            <a:ext cx="4301543" cy="717572"/>
          </a:xfrm>
          <a:prstGeom prst="rect">
            <a:avLst/>
          </a:prstGeom>
        </p:spPr>
        <p:txBody>
          <a:bodyPr vert="horz" lIns="132890" tIns="66445" rIns="132890" bIns="66445" rtlCol="0" anchor="b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85BF48A-FF5C-8145-95A7-EE66A87C73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2799" y="13584220"/>
            <a:ext cx="4301543" cy="717572"/>
          </a:xfrm>
          <a:prstGeom prst="rect">
            <a:avLst/>
          </a:prstGeom>
        </p:spPr>
        <p:txBody>
          <a:bodyPr vert="horz" lIns="132890" tIns="66445" rIns="132890" bIns="66445" rtlCol="0" anchor="b"/>
          <a:lstStyle>
            <a:lvl1pPr algn="r">
              <a:defRPr sz="1700"/>
            </a:lvl1pPr>
          </a:lstStyle>
          <a:p>
            <a:fld id="{A35F0CC5-85BE-A64A-BD47-54C66F7E9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95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717574"/>
          </a:xfrm>
          <a:prstGeom prst="rect">
            <a:avLst/>
          </a:prstGeom>
        </p:spPr>
        <p:txBody>
          <a:bodyPr vert="horz" lIns="132890" tIns="66445" rIns="132890" bIns="66445" rtlCol="0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717574"/>
          </a:xfrm>
          <a:prstGeom prst="rect">
            <a:avLst/>
          </a:prstGeom>
        </p:spPr>
        <p:txBody>
          <a:bodyPr vert="horz" lIns="132890" tIns="66445" rIns="132890" bIns="66445" rtlCol="0"/>
          <a:lstStyle>
            <a:lvl1pPr algn="r">
              <a:defRPr sz="1700"/>
            </a:lvl1pPr>
          </a:lstStyle>
          <a:p>
            <a:fld id="{0DD60A27-BF12-6744-9E93-932A0E34D8BB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3100" y="1787525"/>
            <a:ext cx="8580438" cy="4826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890" tIns="66445" rIns="132890" bIns="6644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6882738"/>
            <a:ext cx="7941310" cy="5631329"/>
          </a:xfrm>
          <a:prstGeom prst="rect">
            <a:avLst/>
          </a:prstGeom>
        </p:spPr>
        <p:txBody>
          <a:bodyPr vert="horz" lIns="132890" tIns="66445" rIns="132890" bIns="6644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3584220"/>
            <a:ext cx="4301543" cy="717572"/>
          </a:xfrm>
          <a:prstGeom prst="rect">
            <a:avLst/>
          </a:prstGeom>
        </p:spPr>
        <p:txBody>
          <a:bodyPr vert="horz" lIns="132890" tIns="66445" rIns="132890" bIns="66445" rtlCol="0" anchor="b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9" y="13584220"/>
            <a:ext cx="4301543" cy="717572"/>
          </a:xfrm>
          <a:prstGeom prst="rect">
            <a:avLst/>
          </a:prstGeom>
        </p:spPr>
        <p:txBody>
          <a:bodyPr vert="horz" lIns="132890" tIns="66445" rIns="132890" bIns="66445" rtlCol="0" anchor="b"/>
          <a:lstStyle>
            <a:lvl1pPr algn="r">
              <a:defRPr sz="1700"/>
            </a:lvl1pPr>
          </a:lstStyle>
          <a:p>
            <a:fld id="{F07326F3-4732-B74B-9C70-D0992466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32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2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35" algn="l" defTabSz="12192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274" algn="l" defTabSz="12192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912" algn="l" defTabSz="12192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548" algn="l" defTabSz="12192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185" algn="l" defTabSz="12192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822" algn="l" defTabSz="12192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460" algn="l" defTabSz="12192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7097" algn="l" defTabSz="121927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lor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731838" y="5674893"/>
            <a:ext cx="5364162" cy="91612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buFont typeface="Arial" panose="020B0604020202020204" pitchFamily="34" charset="0"/>
              <a:buNone/>
              <a:defRPr sz="1400"/>
            </a:lvl1pPr>
            <a:lvl2pPr>
              <a:defRPr sz="1400"/>
            </a:lvl2pPr>
            <a:lvl3pPr>
              <a:defRPr sz="1400"/>
            </a:lvl3pPr>
          </a:lstStyle>
          <a:p>
            <a:pPr lvl="0"/>
            <a:r>
              <a:rPr lang="en-US" dirty="0" smtClean="0"/>
              <a:t>Click to add author</a:t>
            </a:r>
          </a:p>
          <a:p>
            <a:pPr lvl="0"/>
            <a:r>
              <a:rPr lang="de-DE" dirty="0" err="1" smtClean="0"/>
              <a:t>department</a:t>
            </a:r>
            <a:endParaRPr lang="de-DE" dirty="0" smtClean="0"/>
          </a:p>
          <a:p>
            <a:pPr lvl="0"/>
            <a:r>
              <a:rPr lang="de-DE" dirty="0" err="1" smtClean="0"/>
              <a:t>date</a:t>
            </a:r>
            <a:endParaRPr lang="en-US" dirty="0" smtClean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7842426" y="2139014"/>
            <a:ext cx="717656" cy="701032"/>
            <a:chOff x="5176500" y="2996889"/>
            <a:chExt cx="717656" cy="701032"/>
          </a:xfrm>
        </p:grpSpPr>
        <p:sp>
          <p:nvSpPr>
            <p:cNvPr id="9" name="Rectangle 8"/>
            <p:cNvSpPr/>
            <p:nvPr userDrawn="1"/>
          </p:nvSpPr>
          <p:spPr>
            <a:xfrm>
              <a:off x="5192319" y="2996889"/>
              <a:ext cx="701032" cy="701032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sz="1400">
                <a:solidFill>
                  <a:schemeClr val="tx2"/>
                </a:solidFill>
              </a:endParaRPr>
            </a:p>
          </p:txBody>
        </p:sp>
        <p:sp>
          <p:nvSpPr>
            <p:cNvPr id="10" name="L 形 6"/>
            <p:cNvSpPr/>
            <p:nvPr userDrawn="1"/>
          </p:nvSpPr>
          <p:spPr>
            <a:xfrm rot="5400000">
              <a:off x="5184812" y="2988577"/>
              <a:ext cx="701032" cy="717656"/>
            </a:xfrm>
            <a:prstGeom prst="corner">
              <a:avLst>
                <a:gd name="adj1" fmla="val 3243"/>
                <a:gd name="adj2" fmla="val 3048"/>
              </a:avLst>
            </a:prstGeom>
            <a:solidFill>
              <a:srgbClr val="C70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900" dirty="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733425" y="723894"/>
            <a:ext cx="10728325" cy="1598400"/>
          </a:xfrm>
          <a:prstGeom prst="rect">
            <a:avLst/>
          </a:prstGeom>
        </p:spPr>
        <p:txBody>
          <a:bodyPr lIns="54000" tIns="0" rIns="0" bIns="0" anchor="t"/>
          <a:lstStyle>
            <a:lvl1pPr algn="l">
              <a:lnSpc>
                <a:spcPct val="110000"/>
              </a:lnSpc>
              <a:defRPr sz="5400" b="1">
                <a:latin typeface="+mj-lt"/>
              </a:defRPr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885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414">
          <p15:clr>
            <a:srgbClr val="FBAE40"/>
          </p15:clr>
        </p15:guide>
        <p15:guide id="2" pos="46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8A4EAA63-3827-DA40-B921-C01084B9DA8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28890" y="1501989"/>
            <a:ext cx="10726215" cy="4675527"/>
          </a:xfrm>
          <a:prstGeom prst="rect">
            <a:avLst/>
          </a:prstGeom>
        </p:spPr>
        <p:txBody>
          <a:bodyPr lIns="0" tIns="0" rIns="0" bIns="0"/>
          <a:lstStyle>
            <a:lvl1pPr marL="9144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tabLst>
                <a:tab pos="1207907" algn="ctr"/>
              </a:tabLst>
              <a:defRPr sz="1400" baseline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39750" indent="-17938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207907" algn="ctr"/>
              </a:tabLst>
              <a:defRPr sz="1400" baseline="0"/>
            </a:lvl2pPr>
            <a:lvl3pPr marL="895350" indent="-1800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207907" algn="ctr"/>
              </a:tabLst>
              <a:defRPr sz="1400" baseline="0"/>
            </a:lvl3pPr>
            <a:lvl4pPr marL="1254125" indent="-17938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207907" algn="ctr"/>
              </a:tabLst>
              <a:defRPr sz="1400" baseline="0"/>
            </a:lvl4pPr>
            <a:lvl5pPr marL="1614488" indent="-17938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207907" algn="ctr"/>
              </a:tabLst>
              <a:defRPr sz="1400" baseline="0"/>
            </a:lvl5pPr>
          </a:lstStyle>
          <a:p>
            <a:pPr lvl="0"/>
            <a:r>
              <a:rPr lang="en-US" dirty="0"/>
              <a:t>Click to edit Master text </a:t>
            </a:r>
            <a:r>
              <a:rPr lang="en-US" dirty="0" smtClean="0"/>
              <a:t>style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  <a:p>
            <a:pPr lvl="3"/>
            <a:r>
              <a:rPr lang="en-US" dirty="0" smtClean="0"/>
              <a:t>Level 4</a:t>
            </a:r>
          </a:p>
          <a:p>
            <a:pPr lvl="4"/>
            <a:r>
              <a:rPr lang="en-US" dirty="0" smtClean="0"/>
              <a:t>Level 5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D2A38214-5857-FC4E-B923-056100E16B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8890" y="456135"/>
            <a:ext cx="10736447" cy="9934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ts val="3429"/>
              </a:lnSpc>
              <a:spcBef>
                <a:spcPts val="0"/>
              </a:spcBef>
              <a:buNone/>
              <a:defRPr sz="3199" baseline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93648" indent="0" algn="ctr">
              <a:buNone/>
              <a:defRPr sz="2597"/>
            </a:lvl2pPr>
            <a:lvl3pPr marL="1187293" indent="0" algn="ctr">
              <a:buNone/>
              <a:defRPr sz="2337"/>
            </a:lvl3pPr>
            <a:lvl4pPr marL="1780942" indent="0" algn="ctr">
              <a:buNone/>
              <a:defRPr sz="2079"/>
            </a:lvl4pPr>
            <a:lvl5pPr marL="2374589" indent="0" algn="ctr">
              <a:buNone/>
              <a:defRPr sz="2079"/>
            </a:lvl5pPr>
            <a:lvl6pPr marL="2968235" indent="0" algn="ctr">
              <a:buNone/>
              <a:defRPr sz="2079"/>
            </a:lvl6pPr>
            <a:lvl7pPr marL="3561882" indent="0" algn="ctr">
              <a:buNone/>
              <a:defRPr sz="2079"/>
            </a:lvl7pPr>
            <a:lvl8pPr marL="4155531" indent="0" algn="ctr">
              <a:buNone/>
              <a:defRPr sz="2079"/>
            </a:lvl8pPr>
            <a:lvl9pPr marL="4749176" indent="0" algn="ctr">
              <a:buNone/>
              <a:defRPr sz="2079"/>
            </a:lvl9pPr>
          </a:lstStyle>
          <a:p>
            <a:r>
              <a:rPr lang="en-US" dirty="0"/>
              <a:t>Click to </a:t>
            </a:r>
            <a:r>
              <a:rPr lang="en-US" dirty="0" smtClean="0"/>
              <a:t>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38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(+ Bottom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2A38214-5857-FC4E-B923-056100E16B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8890" y="456135"/>
            <a:ext cx="10736447" cy="9934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ts val="3429"/>
              </a:lnSpc>
              <a:spcBef>
                <a:spcPts val="0"/>
              </a:spcBef>
              <a:buNone/>
              <a:defRPr sz="3199" baseline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93648" indent="0" algn="ctr">
              <a:buNone/>
              <a:defRPr sz="2597"/>
            </a:lvl2pPr>
            <a:lvl3pPr marL="1187293" indent="0" algn="ctr">
              <a:buNone/>
              <a:defRPr sz="2337"/>
            </a:lvl3pPr>
            <a:lvl4pPr marL="1780942" indent="0" algn="ctr">
              <a:buNone/>
              <a:defRPr sz="2079"/>
            </a:lvl4pPr>
            <a:lvl5pPr marL="2374589" indent="0" algn="ctr">
              <a:buNone/>
              <a:defRPr sz="2079"/>
            </a:lvl5pPr>
            <a:lvl6pPr marL="2968235" indent="0" algn="ctr">
              <a:buNone/>
              <a:defRPr sz="2079"/>
            </a:lvl6pPr>
            <a:lvl7pPr marL="3561882" indent="0" algn="ctr">
              <a:buNone/>
              <a:defRPr sz="2079"/>
            </a:lvl7pPr>
            <a:lvl8pPr marL="4155531" indent="0" algn="ctr">
              <a:buNone/>
              <a:defRPr sz="2079"/>
            </a:lvl8pPr>
            <a:lvl9pPr marL="4749176" indent="0" algn="ctr">
              <a:buNone/>
              <a:defRPr sz="2079"/>
            </a:lvl9pPr>
          </a:lstStyle>
          <a:p>
            <a:r>
              <a:rPr lang="en-US" dirty="0"/>
              <a:t>Click to </a:t>
            </a:r>
            <a:r>
              <a:rPr lang="en-US" dirty="0" smtClean="0"/>
              <a:t>add title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8A4EAA63-3827-DA40-B921-C01084B9DA8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28890" y="1501989"/>
            <a:ext cx="10726215" cy="3984411"/>
          </a:xfrm>
          <a:prstGeom prst="rect">
            <a:avLst/>
          </a:prstGeom>
        </p:spPr>
        <p:txBody>
          <a:bodyPr lIns="0" tIns="0" rIns="0" bIns="0"/>
          <a:lstStyle>
            <a:lvl1pPr marL="9144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tabLst>
                <a:tab pos="1207907" algn="ctr"/>
              </a:tabLst>
              <a:defRPr sz="1400" baseline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39750" indent="-17938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207907" algn="ctr"/>
              </a:tabLst>
              <a:defRPr sz="1400" baseline="0"/>
            </a:lvl2pPr>
            <a:lvl3pPr marL="895350" indent="-1800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207907" algn="ctr"/>
              </a:tabLst>
              <a:defRPr sz="1400" baseline="0"/>
            </a:lvl3pPr>
            <a:lvl4pPr marL="1254125" indent="-17938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207907" algn="ctr"/>
              </a:tabLst>
              <a:defRPr sz="1400" baseline="0"/>
            </a:lvl4pPr>
            <a:lvl5pPr marL="1614488" indent="-17938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207907" algn="ctr"/>
              </a:tabLst>
              <a:defRPr sz="1400" baseline="0"/>
            </a:lvl5pPr>
          </a:lstStyle>
          <a:p>
            <a:pPr lvl="0"/>
            <a:r>
              <a:rPr lang="en-US" dirty="0"/>
              <a:t>Click to edit Master text </a:t>
            </a:r>
            <a:r>
              <a:rPr lang="en-US" dirty="0" smtClean="0"/>
              <a:t>style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  <a:p>
            <a:pPr lvl="3"/>
            <a:r>
              <a:rPr lang="en-US" dirty="0" smtClean="0"/>
              <a:t>Level 4</a:t>
            </a:r>
          </a:p>
          <a:p>
            <a:pPr lvl="4"/>
            <a:r>
              <a:rPr lang="en-US" dirty="0" smtClean="0"/>
              <a:t>Level 5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728890" y="5486401"/>
            <a:ext cx="10726215" cy="6858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buNone/>
              <a:defRPr sz="1400"/>
            </a:lvl1pPr>
            <a:lvl2pPr marL="548640" indent="-173736">
              <a:defRPr sz="1600"/>
            </a:lvl2pPr>
            <a:lvl3pPr marL="914400" indent="-173736">
              <a:defRPr sz="1600"/>
            </a:lvl3pPr>
          </a:lstStyle>
          <a:p>
            <a:pPr lvl="0"/>
            <a:r>
              <a:rPr lang="en-US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58942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2A38214-5857-FC4E-B923-056100E16B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8890" y="456135"/>
            <a:ext cx="10736447" cy="9934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ts val="3429"/>
              </a:lnSpc>
              <a:spcBef>
                <a:spcPts val="0"/>
              </a:spcBef>
              <a:buNone/>
              <a:defRPr sz="3199" baseline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93648" indent="0" algn="ctr">
              <a:buNone/>
              <a:defRPr sz="2597"/>
            </a:lvl2pPr>
            <a:lvl3pPr marL="1187293" indent="0" algn="ctr">
              <a:buNone/>
              <a:defRPr sz="2337"/>
            </a:lvl3pPr>
            <a:lvl4pPr marL="1780942" indent="0" algn="ctr">
              <a:buNone/>
              <a:defRPr sz="2079"/>
            </a:lvl4pPr>
            <a:lvl5pPr marL="2374589" indent="0" algn="ctr">
              <a:buNone/>
              <a:defRPr sz="2079"/>
            </a:lvl5pPr>
            <a:lvl6pPr marL="2968235" indent="0" algn="ctr">
              <a:buNone/>
              <a:defRPr sz="2079"/>
            </a:lvl6pPr>
            <a:lvl7pPr marL="3561882" indent="0" algn="ctr">
              <a:buNone/>
              <a:defRPr sz="2079"/>
            </a:lvl7pPr>
            <a:lvl8pPr marL="4155531" indent="0" algn="ctr">
              <a:buNone/>
              <a:defRPr sz="2079"/>
            </a:lvl8pPr>
            <a:lvl9pPr marL="4749176" indent="0" algn="ctr">
              <a:buNone/>
              <a:defRPr sz="2079"/>
            </a:lvl9pPr>
          </a:lstStyle>
          <a:p>
            <a:r>
              <a:rPr lang="en-US" dirty="0"/>
              <a:t>Click to </a:t>
            </a:r>
            <a:r>
              <a:rPr lang="en-US" dirty="0" smtClean="0"/>
              <a:t>add title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8A4EAA63-3827-DA40-B921-C01084B9DA8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25740" y="1501989"/>
            <a:ext cx="5265485" cy="4675527"/>
          </a:xfrm>
          <a:prstGeom prst="rect">
            <a:avLst/>
          </a:prstGeom>
        </p:spPr>
        <p:txBody>
          <a:bodyPr lIns="0" tIns="0" rIns="0" bIns="0"/>
          <a:lstStyle>
            <a:lvl1pPr marL="9144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tabLst>
                <a:tab pos="1207907" algn="ctr"/>
              </a:tabLst>
              <a:defRPr sz="1400" baseline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39750" indent="-17938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207907" algn="ctr"/>
              </a:tabLst>
              <a:defRPr sz="1400" baseline="0"/>
            </a:lvl2pPr>
            <a:lvl3pPr marL="895350" indent="-1800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207907" algn="ctr"/>
              </a:tabLst>
              <a:defRPr sz="1400" baseline="0"/>
            </a:lvl3pPr>
            <a:lvl4pPr marL="1254125" indent="-17938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207907" algn="ctr"/>
              </a:tabLst>
              <a:defRPr sz="1400" baseline="0"/>
            </a:lvl4pPr>
            <a:lvl5pPr marL="1614488" indent="-17938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207907" algn="ctr"/>
              </a:tabLst>
              <a:defRPr sz="1400" baseline="0"/>
            </a:lvl5pPr>
          </a:lstStyle>
          <a:p>
            <a:pPr lvl="0"/>
            <a:r>
              <a:rPr lang="en-US" dirty="0"/>
              <a:t>Click to edit Master text </a:t>
            </a:r>
            <a:r>
              <a:rPr lang="en-US" dirty="0" smtClean="0"/>
              <a:t>style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  <a:p>
            <a:pPr lvl="3"/>
            <a:r>
              <a:rPr lang="en-US" dirty="0" smtClean="0"/>
              <a:t>Level 4</a:t>
            </a:r>
          </a:p>
          <a:p>
            <a:pPr lvl="4"/>
            <a:r>
              <a:rPr lang="en-US" dirty="0" smtClean="0"/>
              <a:t>Level 5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8A4EAA63-3827-DA40-B921-C01084B9DA8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203001" y="1501989"/>
            <a:ext cx="5262335" cy="4675527"/>
          </a:xfrm>
          <a:prstGeom prst="rect">
            <a:avLst/>
          </a:prstGeom>
        </p:spPr>
        <p:txBody>
          <a:bodyPr lIns="0" tIns="0" rIns="0" bIns="0"/>
          <a:lstStyle>
            <a:lvl1pPr marL="9144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tabLst>
                <a:tab pos="1207907" algn="ctr"/>
              </a:tabLst>
              <a:defRPr sz="1400" baseline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39750" indent="-17938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207907" algn="ctr"/>
              </a:tabLst>
              <a:defRPr sz="1400" baseline="0"/>
            </a:lvl2pPr>
            <a:lvl3pPr marL="895350" indent="-1800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207907" algn="ctr"/>
              </a:tabLst>
              <a:defRPr sz="1400" baseline="0"/>
            </a:lvl3pPr>
            <a:lvl4pPr marL="1254125" indent="-17938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207907" algn="ctr"/>
              </a:tabLst>
              <a:defRPr sz="1400" baseline="0"/>
            </a:lvl4pPr>
            <a:lvl5pPr marL="1614488" indent="-17938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207907" algn="ctr"/>
              </a:tabLst>
              <a:defRPr sz="1400" baseline="0"/>
            </a:lvl5pPr>
          </a:lstStyle>
          <a:p>
            <a:pPr lvl="0"/>
            <a:r>
              <a:rPr lang="en-US" dirty="0"/>
              <a:t>Click to edit Master text </a:t>
            </a:r>
            <a:r>
              <a:rPr lang="en-US" dirty="0" smtClean="0"/>
              <a:t>style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  <a:p>
            <a:pPr lvl="3"/>
            <a:r>
              <a:rPr lang="en-US" dirty="0" smtClean="0"/>
              <a:t>Level 4</a:t>
            </a:r>
          </a:p>
          <a:p>
            <a:pPr lvl="4"/>
            <a:r>
              <a:rPr lang="en-US" dirty="0" smtClean="0"/>
              <a:t>Level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04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(+ Titl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2A38214-5857-FC4E-B923-056100E16B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8890" y="456135"/>
            <a:ext cx="10736447" cy="9934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ts val="3429"/>
              </a:lnSpc>
              <a:spcBef>
                <a:spcPts val="0"/>
              </a:spcBef>
              <a:buNone/>
              <a:defRPr sz="3199" baseline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93648" indent="0" algn="ctr">
              <a:buNone/>
              <a:defRPr sz="2597"/>
            </a:lvl2pPr>
            <a:lvl3pPr marL="1187293" indent="0" algn="ctr">
              <a:buNone/>
              <a:defRPr sz="2337"/>
            </a:lvl3pPr>
            <a:lvl4pPr marL="1780942" indent="0" algn="ctr">
              <a:buNone/>
              <a:defRPr sz="2079"/>
            </a:lvl4pPr>
            <a:lvl5pPr marL="2374589" indent="0" algn="ctr">
              <a:buNone/>
              <a:defRPr sz="2079"/>
            </a:lvl5pPr>
            <a:lvl6pPr marL="2968235" indent="0" algn="ctr">
              <a:buNone/>
              <a:defRPr sz="2079"/>
            </a:lvl6pPr>
            <a:lvl7pPr marL="3561882" indent="0" algn="ctr">
              <a:buNone/>
              <a:defRPr sz="2079"/>
            </a:lvl7pPr>
            <a:lvl8pPr marL="4155531" indent="0" algn="ctr">
              <a:buNone/>
              <a:defRPr sz="2079"/>
            </a:lvl8pPr>
            <a:lvl9pPr marL="4749176" indent="0" algn="ctr">
              <a:buNone/>
              <a:defRPr sz="2079"/>
            </a:lvl9pPr>
          </a:lstStyle>
          <a:p>
            <a:r>
              <a:rPr lang="en-US" dirty="0"/>
              <a:t>Click to </a:t>
            </a:r>
            <a:r>
              <a:rPr lang="en-US" dirty="0" smtClean="0"/>
              <a:t>add title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8A4EAA63-3827-DA40-B921-C01084B9DA8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28890" y="2096914"/>
            <a:ext cx="5262335" cy="4075286"/>
          </a:xfrm>
          <a:prstGeom prst="rect">
            <a:avLst/>
          </a:prstGeom>
        </p:spPr>
        <p:txBody>
          <a:bodyPr lIns="0" tIns="0" rIns="0" bIns="0"/>
          <a:lstStyle>
            <a:lvl1pPr marL="9144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tabLst>
                <a:tab pos="1207907" algn="ctr"/>
              </a:tabLst>
              <a:defRPr sz="1400" baseline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39750" indent="-17938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207907" algn="ctr"/>
              </a:tabLst>
              <a:defRPr sz="1400" baseline="0"/>
            </a:lvl2pPr>
            <a:lvl3pPr marL="895350" indent="-1800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207907" algn="ctr"/>
              </a:tabLst>
              <a:defRPr sz="1400" baseline="0"/>
            </a:lvl3pPr>
            <a:lvl4pPr marL="1254125" indent="-17938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207907" algn="ctr"/>
              </a:tabLst>
              <a:defRPr sz="1400" baseline="0"/>
            </a:lvl4pPr>
            <a:lvl5pPr marL="1614488" indent="-17938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207907" algn="ctr"/>
              </a:tabLst>
              <a:defRPr sz="1400" baseline="0"/>
            </a:lvl5pPr>
          </a:lstStyle>
          <a:p>
            <a:pPr lvl="0"/>
            <a:r>
              <a:rPr lang="en-US" dirty="0"/>
              <a:t>Click to edit Master text </a:t>
            </a:r>
            <a:r>
              <a:rPr lang="en-US" dirty="0" smtClean="0"/>
              <a:t>style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  <a:p>
            <a:pPr lvl="3"/>
            <a:r>
              <a:rPr lang="en-US" dirty="0" smtClean="0"/>
              <a:t>Level 4</a:t>
            </a:r>
          </a:p>
          <a:p>
            <a:pPr lvl="4"/>
            <a:r>
              <a:rPr lang="en-US" dirty="0" smtClean="0"/>
              <a:t>Level 5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8A4EAA63-3827-DA40-B921-C01084B9DA8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203001" y="2096914"/>
            <a:ext cx="5262335" cy="4075286"/>
          </a:xfrm>
          <a:prstGeom prst="rect">
            <a:avLst/>
          </a:prstGeom>
        </p:spPr>
        <p:txBody>
          <a:bodyPr lIns="0" tIns="0" rIns="0" bIns="0"/>
          <a:lstStyle>
            <a:lvl1pPr marL="9144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tabLst>
                <a:tab pos="1207907" algn="ctr"/>
              </a:tabLst>
              <a:defRPr sz="1400" baseline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39750" indent="-17938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207907" algn="ctr"/>
              </a:tabLst>
              <a:defRPr sz="1400" baseline="0"/>
            </a:lvl2pPr>
            <a:lvl3pPr marL="895350" indent="-1800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207907" algn="ctr"/>
              </a:tabLst>
              <a:defRPr sz="1400" baseline="0"/>
            </a:lvl3pPr>
            <a:lvl4pPr marL="1254125" indent="-17938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207907" algn="ctr"/>
              </a:tabLst>
              <a:defRPr sz="1400" baseline="0"/>
            </a:lvl4pPr>
            <a:lvl5pPr marL="1614488" indent="-17938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207907" algn="ctr"/>
              </a:tabLst>
              <a:defRPr sz="1400" baseline="0"/>
            </a:lvl5pPr>
          </a:lstStyle>
          <a:p>
            <a:pPr lvl="0"/>
            <a:r>
              <a:rPr lang="en-US" dirty="0"/>
              <a:t>Click to edit Master text </a:t>
            </a:r>
            <a:r>
              <a:rPr lang="en-US" dirty="0" smtClean="0"/>
              <a:t>style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  <a:p>
            <a:pPr lvl="3"/>
            <a:r>
              <a:rPr lang="en-US" dirty="0" smtClean="0"/>
              <a:t>Level 4</a:t>
            </a:r>
          </a:p>
          <a:p>
            <a:pPr lvl="4"/>
            <a:r>
              <a:rPr lang="en-US" dirty="0" smtClean="0"/>
              <a:t>Level 5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728890" y="1501989"/>
            <a:ext cx="5262335" cy="542471"/>
          </a:xfrm>
          <a:prstGeom prst="rect">
            <a:avLst/>
          </a:prstGeom>
        </p:spPr>
        <p:txBody>
          <a:bodyPr tIns="46800" anchor="ctr"/>
          <a:lstStyle>
            <a:lvl1pPr marL="0" indent="0">
              <a:spcBef>
                <a:spcPts val="0"/>
              </a:spcBef>
              <a:buNone/>
              <a:defRPr sz="1600" b="1"/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203000" y="1501989"/>
            <a:ext cx="5262335" cy="542471"/>
          </a:xfrm>
          <a:prstGeom prst="rect">
            <a:avLst/>
          </a:prstGeom>
        </p:spPr>
        <p:txBody>
          <a:bodyPr tIns="46800" anchor="ctr"/>
          <a:lstStyle>
            <a:lvl1pPr marL="0" indent="0">
              <a:spcBef>
                <a:spcPts val="0"/>
              </a:spcBef>
              <a:buNone/>
              <a:defRPr sz="1600" b="1"/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121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(+ Not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2A38214-5857-FC4E-B923-056100E16B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8890" y="456135"/>
            <a:ext cx="10736447" cy="9934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ts val="3429"/>
              </a:lnSpc>
              <a:spcBef>
                <a:spcPts val="0"/>
              </a:spcBef>
              <a:buNone/>
              <a:defRPr sz="3199" baseline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93648" indent="0" algn="ctr">
              <a:buNone/>
              <a:defRPr sz="2597"/>
            </a:lvl2pPr>
            <a:lvl3pPr marL="1187293" indent="0" algn="ctr">
              <a:buNone/>
              <a:defRPr sz="2337"/>
            </a:lvl3pPr>
            <a:lvl4pPr marL="1780942" indent="0" algn="ctr">
              <a:buNone/>
              <a:defRPr sz="2079"/>
            </a:lvl4pPr>
            <a:lvl5pPr marL="2374589" indent="0" algn="ctr">
              <a:buNone/>
              <a:defRPr sz="2079"/>
            </a:lvl5pPr>
            <a:lvl6pPr marL="2968235" indent="0" algn="ctr">
              <a:buNone/>
              <a:defRPr sz="2079"/>
            </a:lvl6pPr>
            <a:lvl7pPr marL="3561882" indent="0" algn="ctr">
              <a:buNone/>
              <a:defRPr sz="2079"/>
            </a:lvl7pPr>
            <a:lvl8pPr marL="4155531" indent="0" algn="ctr">
              <a:buNone/>
              <a:defRPr sz="2079"/>
            </a:lvl8pPr>
            <a:lvl9pPr marL="4749176" indent="0" algn="ctr">
              <a:buNone/>
              <a:defRPr sz="2079"/>
            </a:lvl9pPr>
          </a:lstStyle>
          <a:p>
            <a:r>
              <a:rPr lang="en-US" dirty="0"/>
              <a:t>Click to </a:t>
            </a:r>
            <a:r>
              <a:rPr lang="en-US" dirty="0" smtClean="0"/>
              <a:t>add title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8A4EAA63-3827-DA40-B921-C01084B9DA8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25740" y="1501989"/>
            <a:ext cx="7013323" cy="4675527"/>
          </a:xfrm>
          <a:prstGeom prst="rect">
            <a:avLst/>
          </a:prstGeom>
        </p:spPr>
        <p:txBody>
          <a:bodyPr lIns="0" tIns="0" rIns="0" bIns="0"/>
          <a:lstStyle>
            <a:lvl1pPr marL="9144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tabLst>
                <a:tab pos="1207907" algn="ctr"/>
              </a:tabLst>
              <a:defRPr sz="1400" baseline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39750" indent="-17938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207907" algn="ctr"/>
              </a:tabLst>
              <a:defRPr sz="1400" baseline="0"/>
            </a:lvl2pPr>
            <a:lvl3pPr marL="895350" indent="-1800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207907" algn="ctr"/>
              </a:tabLst>
              <a:defRPr sz="1400" baseline="0"/>
            </a:lvl3pPr>
            <a:lvl4pPr marL="1254125" indent="-17938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207907" algn="ctr"/>
              </a:tabLst>
              <a:defRPr sz="1400" baseline="0"/>
            </a:lvl4pPr>
            <a:lvl5pPr marL="1614488" indent="-17938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207907" algn="ctr"/>
              </a:tabLst>
              <a:defRPr sz="1400" baseline="0"/>
            </a:lvl5pPr>
          </a:lstStyle>
          <a:p>
            <a:pPr lvl="0"/>
            <a:r>
              <a:rPr lang="en-US" dirty="0"/>
              <a:t>Click to edit Master text </a:t>
            </a:r>
            <a:r>
              <a:rPr lang="en-US" dirty="0" smtClean="0"/>
              <a:t>style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  <a:p>
            <a:pPr lvl="3"/>
            <a:r>
              <a:rPr lang="en-US" dirty="0" smtClean="0"/>
              <a:t>Level 4</a:t>
            </a:r>
          </a:p>
          <a:p>
            <a:pPr lvl="4"/>
            <a:r>
              <a:rPr lang="en-US" dirty="0" smtClean="0"/>
              <a:t>Level 5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8A4EAA63-3827-DA40-B921-C01084B9DA8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064231" y="1501989"/>
            <a:ext cx="3401106" cy="4675527"/>
          </a:xfrm>
          <a:prstGeom prst="rect">
            <a:avLst/>
          </a:prstGeom>
        </p:spPr>
        <p:txBody>
          <a:bodyPr lIns="0" tIns="0" rIns="0" bIns="0"/>
          <a:lstStyle>
            <a:lvl1pPr marL="9144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tabLst>
                <a:tab pos="1207907" algn="ctr"/>
              </a:tabLst>
              <a:defRPr sz="1400" baseline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39750" indent="-17938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207907" algn="ctr"/>
              </a:tabLst>
              <a:defRPr sz="1400" baseline="0"/>
            </a:lvl2pPr>
            <a:lvl3pPr marL="895350" indent="-1800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207907" algn="ctr"/>
              </a:tabLst>
              <a:defRPr sz="1400" baseline="0"/>
            </a:lvl3pPr>
            <a:lvl4pPr marL="1254125" indent="-17938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207907" algn="ctr"/>
              </a:tabLst>
              <a:defRPr sz="1400" baseline="0"/>
            </a:lvl4pPr>
            <a:lvl5pPr marL="1614488" indent="-179388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207907" algn="ctr"/>
              </a:tabLst>
              <a:defRPr sz="1400" baseline="0"/>
            </a:lvl5pPr>
          </a:lstStyle>
          <a:p>
            <a:pPr lvl="0"/>
            <a:r>
              <a:rPr lang="en-US" dirty="0"/>
              <a:t>Click to edit Master text </a:t>
            </a:r>
            <a:r>
              <a:rPr lang="en-US" dirty="0" smtClean="0"/>
              <a:t>style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  <a:p>
            <a:pPr lvl="3"/>
            <a:r>
              <a:rPr lang="en-US" dirty="0" smtClean="0"/>
              <a:t>Level 4</a:t>
            </a:r>
          </a:p>
          <a:p>
            <a:pPr lvl="4"/>
            <a:r>
              <a:rPr lang="en-US" dirty="0" smtClean="0"/>
              <a:t>Level 5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896225" y="3672000"/>
            <a:ext cx="0" cy="36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60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706">
          <p15:clr>
            <a:srgbClr val="FBAE40"/>
          </p15:clr>
        </p15:guide>
        <p15:guide id="2" pos="497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731836" y="2957510"/>
            <a:ext cx="10728325" cy="1533525"/>
          </a:xfrm>
          <a:prstGeom prst="rect">
            <a:avLst/>
          </a:prstGeom>
        </p:spPr>
        <p:txBody>
          <a:bodyPr anchor="t"/>
          <a:lstStyle>
            <a:lvl1pPr algn="ctr">
              <a:lnSpc>
                <a:spcPct val="110000"/>
              </a:lnSpc>
              <a:defRPr sz="5000" b="1" baseline="0"/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section</a:t>
            </a:r>
            <a:r>
              <a:rPr lang="de-DE" dirty="0" smtClean="0"/>
              <a:t> title</a:t>
            </a:r>
            <a:br>
              <a:rPr lang="de-DE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206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(grey)"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731836" y="2957510"/>
            <a:ext cx="10728325" cy="1533525"/>
          </a:xfrm>
          <a:prstGeom prst="rect">
            <a:avLst/>
          </a:prstGeom>
        </p:spPr>
        <p:txBody>
          <a:bodyPr anchor="t"/>
          <a:lstStyle>
            <a:lvl1pPr algn="ctr">
              <a:lnSpc>
                <a:spcPct val="110000"/>
              </a:lnSpc>
              <a:defRPr sz="5000" b="1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section</a:t>
            </a:r>
            <a:r>
              <a:rPr lang="de-DE" dirty="0" smtClean="0"/>
              <a:t> title</a:t>
            </a:r>
            <a:br>
              <a:rPr lang="de-DE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091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(black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731836" y="2957510"/>
            <a:ext cx="10728325" cy="1533525"/>
          </a:xfrm>
          <a:prstGeom prst="rect">
            <a:avLst/>
          </a:prstGeom>
        </p:spPr>
        <p:txBody>
          <a:bodyPr anchor="t"/>
          <a:lstStyle>
            <a:lvl1pPr algn="ctr">
              <a:lnSpc>
                <a:spcPct val="110000"/>
              </a:lnSpc>
              <a:defRPr sz="5000" b="1" baseline="0">
                <a:solidFill>
                  <a:schemeClr val="bg2"/>
                </a:solidFill>
              </a:defRPr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section</a:t>
            </a:r>
            <a:r>
              <a:rPr lang="de-DE" dirty="0" smtClean="0"/>
              <a:t> title</a:t>
            </a:r>
            <a:br>
              <a:rPr lang="de-DE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843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(red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731836" y="2957510"/>
            <a:ext cx="10728325" cy="1533525"/>
          </a:xfrm>
          <a:prstGeom prst="rect">
            <a:avLst/>
          </a:prstGeom>
        </p:spPr>
        <p:txBody>
          <a:bodyPr anchor="t"/>
          <a:lstStyle>
            <a:lvl1pPr algn="ctr">
              <a:lnSpc>
                <a:spcPct val="110000"/>
              </a:lnSpc>
              <a:defRPr sz="5000" b="1" baseline="0">
                <a:solidFill>
                  <a:schemeClr val="bg2"/>
                </a:solidFill>
              </a:defRPr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section</a:t>
            </a:r>
            <a:r>
              <a:rPr lang="de-DE" dirty="0" smtClean="0"/>
              <a:t> title</a:t>
            </a:r>
            <a:br>
              <a:rPr lang="de-DE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680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2AF307D-40F4-EC4C-9108-79E948007529}"/>
              </a:ext>
            </a:extLst>
          </p:cNvPr>
          <p:cNvSpPr txBox="1"/>
          <p:nvPr userDrawn="1"/>
        </p:nvSpPr>
        <p:spPr>
          <a:xfrm>
            <a:off x="728663" y="1381617"/>
            <a:ext cx="3919503" cy="85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937" dirty="0">
                <a:solidFill>
                  <a:schemeClr val="tx1"/>
                </a:solidFill>
              </a:rPr>
              <a:t>Thank</a:t>
            </a:r>
            <a:r>
              <a:rPr lang="en-US" sz="4937" dirty="0">
                <a:solidFill>
                  <a:srgbClr val="575756"/>
                </a:solidFill>
              </a:rPr>
              <a:t> </a:t>
            </a:r>
            <a:r>
              <a:rPr lang="en-US" sz="4937" dirty="0" smtClean="0">
                <a:solidFill>
                  <a:schemeClr val="tx1"/>
                </a:solidFill>
              </a:rPr>
              <a:t>you.</a:t>
            </a:r>
            <a:endParaRPr lang="en-US" sz="4937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78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lligenc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731838" y="5674893"/>
            <a:ext cx="5364162" cy="91612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buFont typeface="Arial" panose="020B0604020202020204" pitchFamily="34" charset="0"/>
              <a:buNone/>
              <a:defRPr sz="1400"/>
            </a:lvl1pPr>
            <a:lvl2pPr>
              <a:defRPr sz="1400"/>
            </a:lvl2pPr>
            <a:lvl3pPr>
              <a:defRPr sz="1400"/>
            </a:lvl3pPr>
          </a:lstStyle>
          <a:p>
            <a:pPr lvl="0"/>
            <a:r>
              <a:rPr lang="en-US" dirty="0" smtClean="0"/>
              <a:t>Click to add author</a:t>
            </a:r>
          </a:p>
          <a:p>
            <a:pPr lvl="0"/>
            <a:r>
              <a:rPr lang="de-DE" dirty="0" err="1" smtClean="0"/>
              <a:t>department</a:t>
            </a:r>
            <a:endParaRPr lang="de-DE" dirty="0" smtClean="0"/>
          </a:p>
          <a:p>
            <a:pPr lvl="0"/>
            <a:r>
              <a:rPr lang="de-DE" dirty="0" err="1" smtClean="0"/>
              <a:t>date</a:t>
            </a:r>
            <a:endParaRPr lang="en-US" dirty="0" smtClean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5340071" y="2386679"/>
            <a:ext cx="717656" cy="701032"/>
            <a:chOff x="5176500" y="2996889"/>
            <a:chExt cx="717656" cy="701032"/>
          </a:xfrm>
        </p:grpSpPr>
        <p:sp>
          <p:nvSpPr>
            <p:cNvPr id="8" name="Rectangle 7"/>
            <p:cNvSpPr/>
            <p:nvPr userDrawn="1"/>
          </p:nvSpPr>
          <p:spPr>
            <a:xfrm>
              <a:off x="5192319" y="2996889"/>
              <a:ext cx="701032" cy="701032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sz="1400">
                <a:solidFill>
                  <a:schemeClr val="tx2"/>
                </a:solidFill>
              </a:endParaRPr>
            </a:p>
          </p:txBody>
        </p:sp>
        <p:sp>
          <p:nvSpPr>
            <p:cNvPr id="9" name="L 形 6"/>
            <p:cNvSpPr/>
            <p:nvPr userDrawn="1"/>
          </p:nvSpPr>
          <p:spPr>
            <a:xfrm rot="5400000">
              <a:off x="5184812" y="2988577"/>
              <a:ext cx="701032" cy="717656"/>
            </a:xfrm>
            <a:prstGeom prst="corner">
              <a:avLst>
                <a:gd name="adj1" fmla="val 3243"/>
                <a:gd name="adj2" fmla="val 3048"/>
              </a:avLst>
            </a:prstGeom>
            <a:solidFill>
              <a:srgbClr val="C70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900" dirty="0"/>
            </a:p>
          </p:txBody>
        </p:sp>
      </p:grp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733425" y="723894"/>
            <a:ext cx="10728325" cy="1598400"/>
          </a:xfrm>
          <a:prstGeom prst="rect">
            <a:avLst/>
          </a:prstGeom>
        </p:spPr>
        <p:txBody>
          <a:bodyPr lIns="54000" tIns="0" rIns="0" bIns="0" anchor="t"/>
          <a:lstStyle>
            <a:lvl1pPr algn="l">
              <a:lnSpc>
                <a:spcPct val="110000"/>
              </a:lnSpc>
              <a:defRPr sz="5400" b="1">
                <a:latin typeface="+mj-lt"/>
              </a:defRPr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373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45F1158-B1AA-8F41-AF0A-FEA0EC187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738" y="1435773"/>
            <a:ext cx="5361195" cy="24123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</a:t>
            </a:r>
            <a:r>
              <a:rPr lang="en-US" dirty="0" smtClean="0"/>
              <a:t>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310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ovation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731838" y="5674893"/>
            <a:ext cx="5364162" cy="91612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buFont typeface="Arial" panose="020B0604020202020204" pitchFamily="34" charset="0"/>
              <a:buNone/>
              <a:defRPr sz="1400"/>
            </a:lvl1pPr>
            <a:lvl2pPr>
              <a:defRPr sz="1400"/>
            </a:lvl2pPr>
            <a:lvl3pPr>
              <a:defRPr sz="1400"/>
            </a:lvl3pPr>
          </a:lstStyle>
          <a:p>
            <a:pPr lvl="0"/>
            <a:r>
              <a:rPr lang="en-US" dirty="0" smtClean="0"/>
              <a:t>Click to add author</a:t>
            </a:r>
          </a:p>
          <a:p>
            <a:pPr lvl="0"/>
            <a:r>
              <a:rPr lang="de-DE" dirty="0" err="1" smtClean="0"/>
              <a:t>department</a:t>
            </a:r>
            <a:endParaRPr lang="de-DE" dirty="0" smtClean="0"/>
          </a:p>
          <a:p>
            <a:pPr lvl="0"/>
            <a:r>
              <a:rPr lang="de-DE" dirty="0" err="1" smtClean="0"/>
              <a:t>date</a:t>
            </a:r>
            <a:endParaRPr lang="en-US" dirty="0" smtClean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5929386" y="2331971"/>
            <a:ext cx="717656" cy="701032"/>
            <a:chOff x="5176500" y="2996889"/>
            <a:chExt cx="717656" cy="701032"/>
          </a:xfrm>
        </p:grpSpPr>
        <p:sp>
          <p:nvSpPr>
            <p:cNvPr id="10" name="Rectangle 9"/>
            <p:cNvSpPr/>
            <p:nvPr userDrawn="1"/>
          </p:nvSpPr>
          <p:spPr>
            <a:xfrm>
              <a:off x="5192319" y="2996889"/>
              <a:ext cx="701032" cy="701032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sz="1400">
                <a:solidFill>
                  <a:schemeClr val="tx2"/>
                </a:solidFill>
              </a:endParaRPr>
            </a:p>
          </p:txBody>
        </p:sp>
        <p:sp>
          <p:nvSpPr>
            <p:cNvPr id="11" name="L 形 6"/>
            <p:cNvSpPr/>
            <p:nvPr userDrawn="1"/>
          </p:nvSpPr>
          <p:spPr>
            <a:xfrm rot="5400000">
              <a:off x="5184812" y="2988577"/>
              <a:ext cx="701032" cy="717656"/>
            </a:xfrm>
            <a:prstGeom prst="corner">
              <a:avLst>
                <a:gd name="adj1" fmla="val 3243"/>
                <a:gd name="adj2" fmla="val 3048"/>
              </a:avLst>
            </a:prstGeom>
            <a:solidFill>
              <a:srgbClr val="C70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900" dirty="0"/>
            </a:p>
          </p:txBody>
        </p:sp>
      </p:grp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733425" y="723894"/>
            <a:ext cx="10728325" cy="1598400"/>
          </a:xfrm>
          <a:prstGeom prst="rect">
            <a:avLst/>
          </a:prstGeom>
        </p:spPr>
        <p:txBody>
          <a:bodyPr lIns="54000" tIns="0" rIns="0" bIns="0" anchor="t"/>
          <a:lstStyle>
            <a:lvl1pPr algn="l">
              <a:lnSpc>
                <a:spcPct val="110000"/>
              </a:lnSpc>
              <a:defRPr sz="5400" b="1">
                <a:latin typeface="+mj-lt"/>
              </a:defRPr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14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lor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731838" y="5674893"/>
            <a:ext cx="5364162" cy="91612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buFont typeface="Arial" panose="020B0604020202020204" pitchFamily="34" charset="0"/>
              <a:buNone/>
              <a:defRPr sz="1400"/>
            </a:lvl1pPr>
            <a:lvl2pPr>
              <a:defRPr sz="1400"/>
            </a:lvl2pPr>
            <a:lvl3pPr>
              <a:defRPr sz="1400"/>
            </a:lvl3pPr>
          </a:lstStyle>
          <a:p>
            <a:pPr lvl="0"/>
            <a:r>
              <a:rPr lang="en-US" dirty="0" smtClean="0"/>
              <a:t>Click to add author</a:t>
            </a:r>
          </a:p>
          <a:p>
            <a:pPr lvl="0"/>
            <a:r>
              <a:rPr lang="de-DE" dirty="0" err="1" smtClean="0"/>
              <a:t>department</a:t>
            </a:r>
            <a:endParaRPr lang="de-DE" dirty="0" smtClean="0"/>
          </a:p>
          <a:p>
            <a:pPr lvl="0"/>
            <a:r>
              <a:rPr lang="de-DE" dirty="0" err="1" smtClean="0"/>
              <a:t>date</a:t>
            </a:r>
            <a:endParaRPr lang="en-US" dirty="0" smtClean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7842426" y="2139014"/>
            <a:ext cx="717656" cy="701032"/>
            <a:chOff x="5176500" y="2996889"/>
            <a:chExt cx="717656" cy="701032"/>
          </a:xfrm>
        </p:grpSpPr>
        <p:sp>
          <p:nvSpPr>
            <p:cNvPr id="8" name="Rectangle 7"/>
            <p:cNvSpPr/>
            <p:nvPr userDrawn="1"/>
          </p:nvSpPr>
          <p:spPr>
            <a:xfrm>
              <a:off x="5192319" y="2996889"/>
              <a:ext cx="701032" cy="701032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sz="1400">
                <a:solidFill>
                  <a:schemeClr val="tx2"/>
                </a:solidFill>
              </a:endParaRPr>
            </a:p>
          </p:txBody>
        </p:sp>
        <p:sp>
          <p:nvSpPr>
            <p:cNvPr id="9" name="L 形 6"/>
            <p:cNvSpPr/>
            <p:nvPr userDrawn="1"/>
          </p:nvSpPr>
          <p:spPr>
            <a:xfrm rot="5400000">
              <a:off x="5184812" y="2988577"/>
              <a:ext cx="701032" cy="717656"/>
            </a:xfrm>
            <a:prstGeom prst="corner">
              <a:avLst>
                <a:gd name="adj1" fmla="val 3243"/>
                <a:gd name="adj2" fmla="val 3048"/>
              </a:avLst>
            </a:prstGeom>
            <a:solidFill>
              <a:srgbClr val="C70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900" dirty="0"/>
            </a:p>
          </p:txBody>
        </p:sp>
      </p:grpSp>
      <p:sp>
        <p:nvSpPr>
          <p:cNvPr id="14" name="Title 2"/>
          <p:cNvSpPr>
            <a:spLocks noGrp="1"/>
          </p:cNvSpPr>
          <p:nvPr>
            <p:ph type="title" hasCustomPrompt="1"/>
          </p:nvPr>
        </p:nvSpPr>
        <p:spPr>
          <a:xfrm>
            <a:off x="731838" y="3860391"/>
            <a:ext cx="7606800" cy="1800000"/>
          </a:xfrm>
          <a:prstGeom prst="rect">
            <a:avLst/>
          </a:prstGeom>
        </p:spPr>
        <p:txBody>
          <a:bodyPr lIns="54000" tIns="0" rIns="0" bIns="54000" anchor="b"/>
          <a:lstStyle>
            <a:lvl1pPr>
              <a:lnSpc>
                <a:spcPct val="110000"/>
              </a:lnSpc>
              <a:defRPr sz="5400" b="1">
                <a:latin typeface="+mj-lt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40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414">
          <p15:clr>
            <a:srgbClr val="FBAE40"/>
          </p15:clr>
        </p15:guide>
        <p15:guide id="2" pos="46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lligenc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731838" y="5674893"/>
            <a:ext cx="5364162" cy="91612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buFont typeface="Arial" panose="020B0604020202020204" pitchFamily="34" charset="0"/>
              <a:buNone/>
              <a:defRPr sz="1400"/>
            </a:lvl1pPr>
            <a:lvl2pPr>
              <a:defRPr sz="1400"/>
            </a:lvl2pPr>
            <a:lvl3pPr>
              <a:defRPr sz="1400"/>
            </a:lvl3pPr>
          </a:lstStyle>
          <a:p>
            <a:pPr lvl="0"/>
            <a:r>
              <a:rPr lang="en-US" dirty="0" smtClean="0"/>
              <a:t>Click to add author</a:t>
            </a:r>
          </a:p>
          <a:p>
            <a:pPr lvl="0"/>
            <a:r>
              <a:rPr lang="de-DE" dirty="0" err="1" smtClean="0"/>
              <a:t>department</a:t>
            </a:r>
            <a:endParaRPr lang="de-DE" dirty="0" smtClean="0"/>
          </a:p>
          <a:p>
            <a:pPr lvl="0"/>
            <a:r>
              <a:rPr lang="de-DE" dirty="0" err="1" smtClean="0"/>
              <a:t>date</a:t>
            </a:r>
            <a:endParaRPr lang="en-US" dirty="0" smtClean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5340071" y="2386679"/>
            <a:ext cx="717656" cy="701032"/>
            <a:chOff x="5176500" y="2996889"/>
            <a:chExt cx="717656" cy="701032"/>
          </a:xfrm>
        </p:grpSpPr>
        <p:sp>
          <p:nvSpPr>
            <p:cNvPr id="9" name="Rectangle 8"/>
            <p:cNvSpPr/>
            <p:nvPr userDrawn="1"/>
          </p:nvSpPr>
          <p:spPr>
            <a:xfrm>
              <a:off x="5192319" y="2996889"/>
              <a:ext cx="701032" cy="701032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sz="1400">
                <a:solidFill>
                  <a:schemeClr val="tx2"/>
                </a:solidFill>
              </a:endParaRPr>
            </a:p>
          </p:txBody>
        </p:sp>
        <p:sp>
          <p:nvSpPr>
            <p:cNvPr id="10" name="L 形 6"/>
            <p:cNvSpPr/>
            <p:nvPr userDrawn="1"/>
          </p:nvSpPr>
          <p:spPr>
            <a:xfrm rot="5400000">
              <a:off x="5184812" y="2988577"/>
              <a:ext cx="701032" cy="717656"/>
            </a:xfrm>
            <a:prstGeom prst="corner">
              <a:avLst>
                <a:gd name="adj1" fmla="val 3243"/>
                <a:gd name="adj2" fmla="val 3048"/>
              </a:avLst>
            </a:prstGeom>
            <a:solidFill>
              <a:srgbClr val="C70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900" dirty="0"/>
            </a:p>
          </p:txBody>
        </p:sp>
      </p:grpSp>
      <p:sp>
        <p:nvSpPr>
          <p:cNvPr id="13" name="Title 2"/>
          <p:cNvSpPr>
            <a:spLocks noGrp="1"/>
          </p:cNvSpPr>
          <p:nvPr>
            <p:ph type="title" hasCustomPrompt="1"/>
          </p:nvPr>
        </p:nvSpPr>
        <p:spPr>
          <a:xfrm>
            <a:off x="731837" y="3860391"/>
            <a:ext cx="10728325" cy="1800000"/>
          </a:xfrm>
          <a:prstGeom prst="rect">
            <a:avLst/>
          </a:prstGeom>
        </p:spPr>
        <p:txBody>
          <a:bodyPr lIns="54000" tIns="0" rIns="0" bIns="54000" anchor="b"/>
          <a:lstStyle>
            <a:lvl1pPr>
              <a:lnSpc>
                <a:spcPct val="110000"/>
              </a:lnSpc>
              <a:defRPr sz="5400" b="1">
                <a:latin typeface="+mj-lt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43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ovation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731838" y="5674893"/>
            <a:ext cx="5364162" cy="91612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buFont typeface="Arial" panose="020B0604020202020204" pitchFamily="34" charset="0"/>
              <a:buNone/>
              <a:defRPr sz="1400"/>
            </a:lvl1pPr>
            <a:lvl2pPr>
              <a:defRPr sz="1400"/>
            </a:lvl2pPr>
            <a:lvl3pPr>
              <a:defRPr sz="1400"/>
            </a:lvl3pPr>
          </a:lstStyle>
          <a:p>
            <a:pPr lvl="0"/>
            <a:r>
              <a:rPr lang="en-US" dirty="0" smtClean="0"/>
              <a:t>Click to add author</a:t>
            </a:r>
          </a:p>
          <a:p>
            <a:pPr lvl="0"/>
            <a:r>
              <a:rPr lang="de-DE" dirty="0" err="1" smtClean="0"/>
              <a:t>department</a:t>
            </a:r>
            <a:endParaRPr lang="de-DE" dirty="0" smtClean="0"/>
          </a:p>
          <a:p>
            <a:pPr lvl="0"/>
            <a:r>
              <a:rPr lang="de-DE" dirty="0" err="1" smtClean="0"/>
              <a:t>date</a:t>
            </a:r>
            <a:endParaRPr lang="en-US" dirty="0" smtClean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5929386" y="2331971"/>
            <a:ext cx="717656" cy="701032"/>
            <a:chOff x="5176500" y="2996889"/>
            <a:chExt cx="717656" cy="701032"/>
          </a:xfrm>
        </p:grpSpPr>
        <p:sp>
          <p:nvSpPr>
            <p:cNvPr id="12" name="Rectangle 11"/>
            <p:cNvSpPr/>
            <p:nvPr userDrawn="1"/>
          </p:nvSpPr>
          <p:spPr>
            <a:xfrm>
              <a:off x="5192319" y="2996889"/>
              <a:ext cx="701032" cy="701032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sz="1400">
                <a:solidFill>
                  <a:schemeClr val="tx2"/>
                </a:solidFill>
              </a:endParaRPr>
            </a:p>
          </p:txBody>
        </p:sp>
        <p:sp>
          <p:nvSpPr>
            <p:cNvPr id="13" name="L 形 6"/>
            <p:cNvSpPr/>
            <p:nvPr userDrawn="1"/>
          </p:nvSpPr>
          <p:spPr>
            <a:xfrm rot="5400000">
              <a:off x="5184812" y="2988577"/>
              <a:ext cx="701032" cy="717656"/>
            </a:xfrm>
            <a:prstGeom prst="corner">
              <a:avLst>
                <a:gd name="adj1" fmla="val 3243"/>
                <a:gd name="adj2" fmla="val 3048"/>
              </a:avLst>
            </a:prstGeom>
            <a:solidFill>
              <a:srgbClr val="C70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900" dirty="0"/>
            </a:p>
          </p:txBody>
        </p:sp>
      </p:grpSp>
      <p:sp>
        <p:nvSpPr>
          <p:cNvPr id="9" name="Title 2"/>
          <p:cNvSpPr>
            <a:spLocks noGrp="1"/>
          </p:cNvSpPr>
          <p:nvPr>
            <p:ph type="title" hasCustomPrompt="1"/>
          </p:nvPr>
        </p:nvSpPr>
        <p:spPr>
          <a:xfrm>
            <a:off x="731838" y="3860391"/>
            <a:ext cx="7379775" cy="1800000"/>
          </a:xfrm>
          <a:prstGeom prst="rect">
            <a:avLst/>
          </a:prstGeom>
        </p:spPr>
        <p:txBody>
          <a:bodyPr lIns="54000" tIns="0" rIns="0" bIns="54000" anchor="b"/>
          <a:lstStyle>
            <a:lvl1pPr>
              <a:lnSpc>
                <a:spcPct val="110000"/>
              </a:lnSpc>
              <a:defRPr sz="5400" b="1">
                <a:latin typeface="+mj-lt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73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lor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>
            <a:off x="7842426" y="2139014"/>
            <a:ext cx="717656" cy="701032"/>
            <a:chOff x="5176500" y="2996889"/>
            <a:chExt cx="717656" cy="701032"/>
          </a:xfrm>
        </p:grpSpPr>
        <p:sp>
          <p:nvSpPr>
            <p:cNvPr id="10" name="Rectangle 9"/>
            <p:cNvSpPr/>
            <p:nvPr userDrawn="1"/>
          </p:nvSpPr>
          <p:spPr>
            <a:xfrm>
              <a:off x="5192319" y="2996889"/>
              <a:ext cx="701032" cy="701032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sz="1400">
                <a:solidFill>
                  <a:schemeClr val="tx2"/>
                </a:solidFill>
              </a:endParaRPr>
            </a:p>
          </p:txBody>
        </p:sp>
        <p:sp>
          <p:nvSpPr>
            <p:cNvPr id="11" name="L 形 6"/>
            <p:cNvSpPr/>
            <p:nvPr userDrawn="1"/>
          </p:nvSpPr>
          <p:spPr>
            <a:xfrm rot="5400000">
              <a:off x="5184812" y="2988577"/>
              <a:ext cx="701032" cy="717656"/>
            </a:xfrm>
            <a:prstGeom prst="corner">
              <a:avLst>
                <a:gd name="adj1" fmla="val 3243"/>
                <a:gd name="adj2" fmla="val 3048"/>
              </a:avLst>
            </a:prstGeom>
            <a:solidFill>
              <a:srgbClr val="C70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900" dirty="0"/>
            </a:p>
          </p:txBody>
        </p:sp>
      </p:grpSp>
      <p:sp>
        <p:nvSpPr>
          <p:cNvPr id="5" name="Rectangle 4"/>
          <p:cNvSpPr/>
          <p:nvPr userDrawn="1"/>
        </p:nvSpPr>
        <p:spPr>
          <a:xfrm>
            <a:off x="0" y="0"/>
            <a:ext cx="12200953" cy="560849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5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29" algn="l" defTabSz="91445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56" algn="l" defTabSz="91445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84" algn="l" defTabSz="91445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912" algn="l" defTabSz="91445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139" algn="l" defTabSz="91445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366" algn="l" defTabSz="91445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595" algn="l" defTabSz="91445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822" algn="l" defTabSz="91445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731838" y="5674893"/>
            <a:ext cx="5364162" cy="91612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buFont typeface="Arial" panose="020B0604020202020204" pitchFamily="34" charset="0"/>
              <a:buNone/>
              <a:defRPr sz="1400"/>
            </a:lvl1pPr>
            <a:lvl2pPr>
              <a:defRPr sz="1400"/>
            </a:lvl2pPr>
            <a:lvl3pPr>
              <a:defRPr sz="1400"/>
            </a:lvl3pPr>
          </a:lstStyle>
          <a:p>
            <a:pPr lvl="0"/>
            <a:r>
              <a:rPr lang="en-US" dirty="0" smtClean="0"/>
              <a:t>Click to add author</a:t>
            </a:r>
          </a:p>
          <a:p>
            <a:pPr lvl="0"/>
            <a:r>
              <a:rPr lang="de-DE" dirty="0" err="1" smtClean="0"/>
              <a:t>department</a:t>
            </a:r>
            <a:endParaRPr lang="de-DE" dirty="0" smtClean="0"/>
          </a:p>
          <a:p>
            <a:pPr lvl="0"/>
            <a:r>
              <a:rPr lang="de-DE" dirty="0" err="1" smtClean="0"/>
              <a:t>date</a:t>
            </a:r>
            <a:endParaRPr lang="en-US" dirty="0" smtClean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727360" y="3868875"/>
            <a:ext cx="10731600" cy="1800000"/>
          </a:xfrm>
          <a:prstGeom prst="rect">
            <a:avLst/>
          </a:prstGeom>
        </p:spPr>
        <p:txBody>
          <a:bodyPr lIns="54000" tIns="0" rIns="0" bIns="54000" anchor="b"/>
          <a:lstStyle>
            <a:lvl1pPr>
              <a:lnSpc>
                <a:spcPct val="110000"/>
              </a:lnSpc>
              <a:defRPr sz="5400" b="1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109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414">
          <p15:clr>
            <a:srgbClr val="FBAE40"/>
          </p15:clr>
        </p15:guide>
        <p15:guide id="2" pos="46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lligenc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5340071" y="2386679"/>
            <a:ext cx="717656" cy="701032"/>
            <a:chOff x="5176500" y="2996889"/>
            <a:chExt cx="717656" cy="701032"/>
          </a:xfrm>
        </p:grpSpPr>
        <p:sp>
          <p:nvSpPr>
            <p:cNvPr id="11" name="Rectangle 10"/>
            <p:cNvSpPr/>
            <p:nvPr userDrawn="1"/>
          </p:nvSpPr>
          <p:spPr>
            <a:xfrm>
              <a:off x="5192319" y="2996889"/>
              <a:ext cx="701032" cy="701032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sz="1400">
                <a:solidFill>
                  <a:schemeClr val="tx2"/>
                </a:solidFill>
              </a:endParaRPr>
            </a:p>
          </p:txBody>
        </p:sp>
        <p:sp>
          <p:nvSpPr>
            <p:cNvPr id="12" name="L 形 6"/>
            <p:cNvSpPr/>
            <p:nvPr userDrawn="1"/>
          </p:nvSpPr>
          <p:spPr>
            <a:xfrm rot="5400000">
              <a:off x="5184812" y="2988577"/>
              <a:ext cx="701032" cy="717656"/>
            </a:xfrm>
            <a:prstGeom prst="corner">
              <a:avLst>
                <a:gd name="adj1" fmla="val 3243"/>
                <a:gd name="adj2" fmla="val 3048"/>
              </a:avLst>
            </a:prstGeom>
            <a:solidFill>
              <a:srgbClr val="C70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900" dirty="0"/>
            </a:p>
          </p:txBody>
        </p:sp>
      </p:grpSp>
      <p:sp>
        <p:nvSpPr>
          <p:cNvPr id="6" name="Rectangle 5"/>
          <p:cNvSpPr/>
          <p:nvPr userDrawn="1"/>
        </p:nvSpPr>
        <p:spPr>
          <a:xfrm>
            <a:off x="-8953" y="-23807"/>
            <a:ext cx="12200953" cy="560849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5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29" algn="l" defTabSz="91445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56" algn="l" defTabSz="91445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84" algn="l" defTabSz="91445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912" algn="l" defTabSz="91445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139" algn="l" defTabSz="91445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366" algn="l" defTabSz="91445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595" algn="l" defTabSz="91445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822" algn="l" defTabSz="91445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731838" y="5674893"/>
            <a:ext cx="5364162" cy="91612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buFont typeface="Arial" panose="020B0604020202020204" pitchFamily="34" charset="0"/>
              <a:buNone/>
              <a:defRPr sz="1400"/>
            </a:lvl1pPr>
            <a:lvl2pPr>
              <a:defRPr sz="1400"/>
            </a:lvl2pPr>
            <a:lvl3pPr>
              <a:defRPr sz="1400"/>
            </a:lvl3pPr>
          </a:lstStyle>
          <a:p>
            <a:pPr lvl="0"/>
            <a:r>
              <a:rPr lang="en-US" dirty="0" smtClean="0"/>
              <a:t>Click to add author</a:t>
            </a:r>
          </a:p>
          <a:p>
            <a:pPr lvl="0"/>
            <a:r>
              <a:rPr lang="de-DE" dirty="0" err="1" smtClean="0"/>
              <a:t>department</a:t>
            </a:r>
            <a:endParaRPr lang="de-DE" dirty="0" smtClean="0"/>
          </a:p>
          <a:p>
            <a:pPr lvl="0"/>
            <a:r>
              <a:rPr lang="de-DE" dirty="0" err="1" smtClean="0"/>
              <a:t>date</a:t>
            </a:r>
            <a:endParaRPr lang="en-US" dirty="0" smtClean="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727360" y="3868875"/>
            <a:ext cx="10731600" cy="1800000"/>
          </a:xfrm>
          <a:prstGeom prst="rect">
            <a:avLst/>
          </a:prstGeom>
        </p:spPr>
        <p:txBody>
          <a:bodyPr lIns="54000" tIns="0" rIns="0" bIns="54000" anchor="b"/>
          <a:lstStyle>
            <a:lvl1pPr>
              <a:lnSpc>
                <a:spcPct val="110000"/>
              </a:lnSpc>
              <a:defRPr sz="5400" b="1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148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ovation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5929386" y="2331971"/>
            <a:ext cx="717656" cy="701032"/>
            <a:chOff x="5176500" y="2996889"/>
            <a:chExt cx="717656" cy="701032"/>
          </a:xfrm>
        </p:grpSpPr>
        <p:sp>
          <p:nvSpPr>
            <p:cNvPr id="10" name="Rectangle 9"/>
            <p:cNvSpPr/>
            <p:nvPr userDrawn="1"/>
          </p:nvSpPr>
          <p:spPr>
            <a:xfrm>
              <a:off x="5192319" y="2996889"/>
              <a:ext cx="701032" cy="701032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sz="1400">
                <a:solidFill>
                  <a:schemeClr val="tx2"/>
                </a:solidFill>
              </a:endParaRPr>
            </a:p>
          </p:txBody>
        </p:sp>
        <p:sp>
          <p:nvSpPr>
            <p:cNvPr id="11" name="L 形 6"/>
            <p:cNvSpPr/>
            <p:nvPr userDrawn="1"/>
          </p:nvSpPr>
          <p:spPr>
            <a:xfrm rot="5400000">
              <a:off x="5184812" y="2988577"/>
              <a:ext cx="701032" cy="717656"/>
            </a:xfrm>
            <a:prstGeom prst="corner">
              <a:avLst>
                <a:gd name="adj1" fmla="val 3243"/>
                <a:gd name="adj2" fmla="val 3048"/>
              </a:avLst>
            </a:prstGeom>
            <a:solidFill>
              <a:srgbClr val="C70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900" dirty="0"/>
            </a:p>
          </p:txBody>
        </p:sp>
      </p:grpSp>
      <p:sp>
        <p:nvSpPr>
          <p:cNvPr id="5" name="Rectangle 4"/>
          <p:cNvSpPr/>
          <p:nvPr userDrawn="1"/>
        </p:nvSpPr>
        <p:spPr>
          <a:xfrm>
            <a:off x="-8953" y="0"/>
            <a:ext cx="12200953" cy="560849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5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29" algn="l" defTabSz="91445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56" algn="l" defTabSz="91445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84" algn="l" defTabSz="91445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912" algn="l" defTabSz="91445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139" algn="l" defTabSz="91445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366" algn="l" defTabSz="91445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595" algn="l" defTabSz="91445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822" algn="l" defTabSz="91445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731838" y="5674893"/>
            <a:ext cx="5364162" cy="91612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buFont typeface="Arial" panose="020B0604020202020204" pitchFamily="34" charset="0"/>
              <a:buNone/>
              <a:defRPr sz="1400"/>
            </a:lvl1pPr>
            <a:lvl2pPr>
              <a:defRPr sz="1400"/>
            </a:lvl2pPr>
            <a:lvl3pPr>
              <a:defRPr sz="1400"/>
            </a:lvl3pPr>
          </a:lstStyle>
          <a:p>
            <a:pPr lvl="0"/>
            <a:r>
              <a:rPr lang="en-US" dirty="0" smtClean="0"/>
              <a:t>Click to add author</a:t>
            </a:r>
          </a:p>
          <a:p>
            <a:pPr lvl="0"/>
            <a:r>
              <a:rPr lang="de-DE" dirty="0" err="1" smtClean="0"/>
              <a:t>department</a:t>
            </a:r>
            <a:endParaRPr lang="de-DE" dirty="0" smtClean="0"/>
          </a:p>
          <a:p>
            <a:pPr lvl="0"/>
            <a:r>
              <a:rPr lang="de-DE" dirty="0" err="1" smtClean="0"/>
              <a:t>date</a:t>
            </a:r>
            <a:endParaRPr lang="en-US" dirty="0" smtClean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727360" y="3868869"/>
            <a:ext cx="10731600" cy="1800000"/>
          </a:xfrm>
          <a:prstGeom prst="rect">
            <a:avLst/>
          </a:prstGeom>
        </p:spPr>
        <p:txBody>
          <a:bodyPr lIns="54000" tIns="0" rIns="0" bIns="54000" anchor="b"/>
          <a:lstStyle>
            <a:lvl1pPr>
              <a:lnSpc>
                <a:spcPct val="110000"/>
              </a:lnSpc>
              <a:defRPr sz="5400" b="1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42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18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4738613-2341-9046-8E35-A1048C744AF2}"/>
              </a:ext>
            </a:extLst>
          </p:cNvPr>
          <p:cNvSpPr/>
          <p:nvPr userDrawn="1"/>
        </p:nvSpPr>
        <p:spPr>
          <a:xfrm>
            <a:off x="0" y="5590904"/>
            <a:ext cx="12191999" cy="126709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4" tIns="45702" rIns="91404" bIns="457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799"/>
          </a:p>
        </p:txBody>
      </p:sp>
      <p:pic>
        <p:nvPicPr>
          <p:cNvPr id="113" name="Picture 1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7696" y="5977441"/>
            <a:ext cx="2270874" cy="496900"/>
          </a:xfrm>
          <a:prstGeom prst="rect">
            <a:avLst/>
          </a:prstGeom>
        </p:spPr>
      </p:pic>
      <p:grpSp>
        <p:nvGrpSpPr>
          <p:cNvPr id="15" name="Group 14"/>
          <p:cNvGrpSpPr/>
          <p:nvPr userDrawn="1"/>
        </p:nvGrpSpPr>
        <p:grpSpPr>
          <a:xfrm>
            <a:off x="12396001" y="19436"/>
            <a:ext cx="840534" cy="3720277"/>
            <a:chOff x="12396001" y="19436"/>
            <a:chExt cx="840534" cy="3720277"/>
          </a:xfrm>
        </p:grpSpPr>
        <p:sp>
          <p:nvSpPr>
            <p:cNvPr id="77" name="文本框 15">
              <a:extLst>
                <a:ext uri="{FF2B5EF4-FFF2-40B4-BE49-F238E27FC236}">
                  <a16:creationId xmlns="" xmlns:a16="http://schemas.microsoft.com/office/drawing/2014/main" id="{14051C33-7D8E-ED4E-A31B-8FAA52C8EDA5}"/>
                </a:ext>
              </a:extLst>
            </p:cNvPr>
            <p:cNvSpPr txBox="1"/>
            <p:nvPr userDrawn="1"/>
          </p:nvSpPr>
          <p:spPr>
            <a:xfrm>
              <a:off x="12402231" y="19436"/>
              <a:ext cx="828000" cy="123111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kumimoji="1" lang="en-US" altLang="zh-CN" sz="800" dirty="0" smtClean="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  <a:cs typeface="Arial" panose="020B0604020202020204" pitchFamily="34" charset="0"/>
                </a:rPr>
                <a:t>Primary</a:t>
              </a:r>
              <a:r>
                <a:rPr kumimoji="1" lang="en-US" altLang="zh-CN" sz="800" baseline="0" dirty="0" smtClean="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  <a:cs typeface="Arial" panose="020B0604020202020204" pitchFamily="34" charset="0"/>
                </a:rPr>
                <a:t> </a:t>
              </a:r>
              <a:r>
                <a:rPr kumimoji="1" lang="en-US" altLang="zh-CN" sz="800" dirty="0" smtClean="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  <a:cs typeface="Arial" panose="020B0604020202020204" pitchFamily="34" charset="0"/>
                </a:rPr>
                <a:t>Colors</a:t>
              </a:r>
              <a:endParaRPr kumimoji="1" lang="zh-CN" altLang="en-US" sz="800" dirty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0" name="文本框 15">
              <a:extLst>
                <a:ext uri="{FF2B5EF4-FFF2-40B4-BE49-F238E27FC236}">
                  <a16:creationId xmlns="" xmlns:a16="http://schemas.microsoft.com/office/drawing/2014/main" id="{B22FD20B-FED1-F14A-B606-EFB600078EA5}"/>
                </a:ext>
              </a:extLst>
            </p:cNvPr>
            <p:cNvSpPr txBox="1"/>
            <p:nvPr userDrawn="1"/>
          </p:nvSpPr>
          <p:spPr>
            <a:xfrm>
              <a:off x="12406640" y="697620"/>
              <a:ext cx="816583" cy="123111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kumimoji="1" lang="en-US" altLang="zh-CN" sz="800" dirty="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  <a:cs typeface="Arial" panose="020B0604020202020204" pitchFamily="34" charset="0"/>
                </a:rPr>
                <a:t>Secondary Colors</a:t>
              </a:r>
              <a:endParaRPr kumimoji="1" lang="zh-CN" altLang="en-US" sz="800" dirty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9" name="矩形 13">
              <a:extLst>
                <a:ext uri="{FF2B5EF4-FFF2-40B4-BE49-F238E27FC236}">
                  <a16:creationId xmlns="" xmlns:a16="http://schemas.microsoft.com/office/drawing/2014/main" id="{2056A118-9F13-2644-8C4D-19B83F915923}"/>
                </a:ext>
              </a:extLst>
            </p:cNvPr>
            <p:cNvSpPr/>
            <p:nvPr userDrawn="1"/>
          </p:nvSpPr>
          <p:spPr>
            <a:xfrm>
              <a:off x="12402231" y="878829"/>
              <a:ext cx="180000" cy="180000"/>
            </a:xfrm>
            <a:prstGeom prst="rect">
              <a:avLst/>
            </a:prstGeom>
            <a:solidFill>
              <a:srgbClr val="C400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1" name="矩形 13">
              <a:extLst>
                <a:ext uri="{FF2B5EF4-FFF2-40B4-BE49-F238E27FC236}">
                  <a16:creationId xmlns="" xmlns:a16="http://schemas.microsoft.com/office/drawing/2014/main" id="{1BDF5E4A-1867-8E41-834A-BEF7F7DBCA4B}"/>
                </a:ext>
              </a:extLst>
            </p:cNvPr>
            <p:cNvSpPr/>
            <p:nvPr userDrawn="1"/>
          </p:nvSpPr>
          <p:spPr>
            <a:xfrm>
              <a:off x="12620332" y="878829"/>
              <a:ext cx="180000" cy="180000"/>
            </a:xfrm>
            <a:prstGeom prst="rect">
              <a:avLst/>
            </a:prstGeom>
            <a:solidFill>
              <a:srgbClr val="CB37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7" name="矩形 13">
              <a:extLst>
                <a:ext uri="{FF2B5EF4-FFF2-40B4-BE49-F238E27FC236}">
                  <a16:creationId xmlns="" xmlns:a16="http://schemas.microsoft.com/office/drawing/2014/main" id="{1399EB62-5216-324F-B66C-AD6ED0004D51}"/>
                </a:ext>
              </a:extLst>
            </p:cNvPr>
            <p:cNvSpPr/>
            <p:nvPr/>
          </p:nvSpPr>
          <p:spPr>
            <a:xfrm>
              <a:off x="12838433" y="878829"/>
              <a:ext cx="180000" cy="180000"/>
            </a:xfrm>
            <a:prstGeom prst="rect">
              <a:avLst/>
            </a:prstGeom>
            <a:solidFill>
              <a:srgbClr val="DD80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5" name="矩形 13">
              <a:extLst>
                <a:ext uri="{FF2B5EF4-FFF2-40B4-BE49-F238E27FC236}">
                  <a16:creationId xmlns="" xmlns:a16="http://schemas.microsoft.com/office/drawing/2014/main" id="{35D234AC-C1A2-7248-94C0-BB95C4DFE743}"/>
                </a:ext>
              </a:extLst>
            </p:cNvPr>
            <p:cNvSpPr/>
            <p:nvPr userDrawn="1"/>
          </p:nvSpPr>
          <p:spPr>
            <a:xfrm>
              <a:off x="13056535" y="878829"/>
              <a:ext cx="180000" cy="180000"/>
            </a:xfrm>
            <a:prstGeom prst="rect">
              <a:avLst/>
            </a:prstGeom>
            <a:solidFill>
              <a:srgbClr val="EBB3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3" name="矩形 13">
              <a:extLst>
                <a:ext uri="{FF2B5EF4-FFF2-40B4-BE49-F238E27FC236}">
                  <a16:creationId xmlns="" xmlns:a16="http://schemas.microsoft.com/office/drawing/2014/main" id="{7532BB58-5C8F-B442-A115-B92066928429}"/>
                </a:ext>
              </a:extLst>
            </p:cNvPr>
            <p:cNvSpPr/>
            <p:nvPr userDrawn="1"/>
          </p:nvSpPr>
          <p:spPr>
            <a:xfrm>
              <a:off x="12620332" y="1100054"/>
              <a:ext cx="180000" cy="180000"/>
            </a:xfrm>
            <a:prstGeom prst="rect">
              <a:avLst/>
            </a:prstGeom>
            <a:solidFill>
              <a:srgbClr val="9936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56" rtl="0" eaLnBrk="1" fontAlgn="auto" latinLnBrk="0" hangingPunct="1">
                <a:lnSpc>
                  <a:spcPts val="62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9" name="矩形 13">
              <a:extLst>
                <a:ext uri="{FF2B5EF4-FFF2-40B4-BE49-F238E27FC236}">
                  <a16:creationId xmlns="" xmlns:a16="http://schemas.microsoft.com/office/drawing/2014/main" id="{F79CD551-CACB-A749-9460-B80C1456F4E8}"/>
                </a:ext>
              </a:extLst>
            </p:cNvPr>
            <p:cNvSpPr/>
            <p:nvPr userDrawn="1"/>
          </p:nvSpPr>
          <p:spPr>
            <a:xfrm>
              <a:off x="12402231" y="1100054"/>
              <a:ext cx="180000" cy="180000"/>
            </a:xfrm>
            <a:prstGeom prst="rect">
              <a:avLst/>
            </a:prstGeom>
            <a:solidFill>
              <a:srgbClr val="7F00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8" name="矩形 13">
              <a:extLst>
                <a:ext uri="{FF2B5EF4-FFF2-40B4-BE49-F238E27FC236}">
                  <a16:creationId xmlns="" xmlns:a16="http://schemas.microsoft.com/office/drawing/2014/main" id="{DEDE780A-8050-FD48-B661-39532349131D}"/>
                </a:ext>
              </a:extLst>
            </p:cNvPr>
            <p:cNvSpPr/>
            <p:nvPr/>
          </p:nvSpPr>
          <p:spPr>
            <a:xfrm>
              <a:off x="12838433" y="1100054"/>
              <a:ext cx="180000" cy="180000"/>
            </a:xfrm>
            <a:prstGeom prst="rect">
              <a:avLst/>
            </a:prstGeom>
            <a:solidFill>
              <a:srgbClr val="BF80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56" rtl="0" eaLnBrk="1" fontAlgn="auto" latinLnBrk="0" hangingPunct="1">
                <a:lnSpc>
                  <a:spcPts val="62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6" name="矩形 13">
              <a:extLst>
                <a:ext uri="{FF2B5EF4-FFF2-40B4-BE49-F238E27FC236}">
                  <a16:creationId xmlns="" xmlns:a16="http://schemas.microsoft.com/office/drawing/2014/main" id="{2C241EB7-09A9-7E40-9241-F2D47E53E1FF}"/>
                </a:ext>
              </a:extLst>
            </p:cNvPr>
            <p:cNvSpPr/>
            <p:nvPr/>
          </p:nvSpPr>
          <p:spPr>
            <a:xfrm>
              <a:off x="13056535" y="1100054"/>
              <a:ext cx="180000" cy="180000"/>
            </a:xfrm>
            <a:prstGeom prst="rect">
              <a:avLst/>
            </a:prstGeom>
            <a:solidFill>
              <a:srgbClr val="D8B3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56" rtl="0" eaLnBrk="1" fontAlgn="auto" latinLnBrk="0" hangingPunct="1">
                <a:lnSpc>
                  <a:spcPts val="62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2" name="矩形 13">
              <a:extLst>
                <a:ext uri="{FF2B5EF4-FFF2-40B4-BE49-F238E27FC236}">
                  <a16:creationId xmlns="" xmlns:a16="http://schemas.microsoft.com/office/drawing/2014/main" id="{C1206869-819B-184C-810B-151F92C62236}"/>
                </a:ext>
              </a:extLst>
            </p:cNvPr>
            <p:cNvSpPr/>
            <p:nvPr userDrawn="1"/>
          </p:nvSpPr>
          <p:spPr>
            <a:xfrm>
              <a:off x="12402231" y="1321807"/>
              <a:ext cx="180000" cy="180000"/>
            </a:xfrm>
            <a:prstGeom prst="rect">
              <a:avLst/>
            </a:prstGeom>
            <a:solidFill>
              <a:srgbClr val="ED6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5" name="矩形 13">
              <a:extLst>
                <a:ext uri="{FF2B5EF4-FFF2-40B4-BE49-F238E27FC236}">
                  <a16:creationId xmlns="" xmlns:a16="http://schemas.microsoft.com/office/drawing/2014/main" id="{F707D190-CC54-CA46-946B-8609C53E3CB9}"/>
                </a:ext>
              </a:extLst>
            </p:cNvPr>
            <p:cNvSpPr/>
            <p:nvPr userDrawn="1"/>
          </p:nvSpPr>
          <p:spPr>
            <a:xfrm>
              <a:off x="12620332" y="1321807"/>
              <a:ext cx="180000" cy="180000"/>
            </a:xfrm>
            <a:prstGeom prst="rect">
              <a:avLst/>
            </a:prstGeom>
            <a:solidFill>
              <a:srgbClr val="F289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mr-IN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9" name="矩形 13">
              <a:extLst>
                <a:ext uri="{FF2B5EF4-FFF2-40B4-BE49-F238E27FC236}">
                  <a16:creationId xmlns="" xmlns:a16="http://schemas.microsoft.com/office/drawing/2014/main" id="{9BDB304C-5E40-9647-A3EF-75D9BFFB7E5B}"/>
                </a:ext>
              </a:extLst>
            </p:cNvPr>
            <p:cNvSpPr/>
            <p:nvPr/>
          </p:nvSpPr>
          <p:spPr>
            <a:xfrm>
              <a:off x="12838433" y="1321807"/>
              <a:ext cx="180000" cy="180000"/>
            </a:xfrm>
            <a:prstGeom prst="rect">
              <a:avLst/>
            </a:prstGeom>
            <a:solidFill>
              <a:srgbClr val="F6B7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mr-IN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7" name="矩形 13">
              <a:extLst>
                <a:ext uri="{FF2B5EF4-FFF2-40B4-BE49-F238E27FC236}">
                  <a16:creationId xmlns="" xmlns:a16="http://schemas.microsoft.com/office/drawing/2014/main" id="{63833C81-CC87-004C-AE5E-CB387B992636}"/>
                </a:ext>
              </a:extLst>
            </p:cNvPr>
            <p:cNvSpPr/>
            <p:nvPr/>
          </p:nvSpPr>
          <p:spPr>
            <a:xfrm>
              <a:off x="13056535" y="1321807"/>
              <a:ext cx="180000" cy="180000"/>
            </a:xfrm>
            <a:prstGeom prst="rect">
              <a:avLst/>
            </a:prstGeom>
            <a:solidFill>
              <a:srgbClr val="FAD3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mr-IN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4" name="矩形 13">
              <a:extLst>
                <a:ext uri="{FF2B5EF4-FFF2-40B4-BE49-F238E27FC236}">
                  <a16:creationId xmlns="" xmlns:a16="http://schemas.microsoft.com/office/drawing/2014/main" id="{19E144E8-C437-8E49-8068-D750BCB2B2F7}"/>
                </a:ext>
              </a:extLst>
            </p:cNvPr>
            <p:cNvSpPr/>
            <p:nvPr userDrawn="1"/>
          </p:nvSpPr>
          <p:spPr>
            <a:xfrm>
              <a:off x="12402231" y="1760270"/>
              <a:ext cx="180000" cy="180000"/>
            </a:xfrm>
            <a:prstGeom prst="rect">
              <a:avLst/>
            </a:prstGeom>
            <a:solidFill>
              <a:srgbClr val="62B2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2" name="矩形 13">
              <a:extLst>
                <a:ext uri="{FF2B5EF4-FFF2-40B4-BE49-F238E27FC236}">
                  <a16:creationId xmlns="" xmlns:a16="http://schemas.microsoft.com/office/drawing/2014/main" id="{9844BDEE-1453-9A40-B91C-2C526D59737B}"/>
                </a:ext>
              </a:extLst>
            </p:cNvPr>
            <p:cNvSpPr/>
            <p:nvPr userDrawn="1"/>
          </p:nvSpPr>
          <p:spPr>
            <a:xfrm>
              <a:off x="12620331" y="1760270"/>
              <a:ext cx="180000" cy="180000"/>
            </a:xfrm>
            <a:prstGeom prst="rect">
              <a:avLst/>
            </a:prstGeom>
            <a:solidFill>
              <a:srgbClr val="81C1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0" name="矩形 13">
              <a:extLst>
                <a:ext uri="{FF2B5EF4-FFF2-40B4-BE49-F238E27FC236}">
                  <a16:creationId xmlns="" xmlns:a16="http://schemas.microsoft.com/office/drawing/2014/main" id="{EC3A6DD7-CCD1-0C4F-B8D4-3D01C9FFC289}"/>
                </a:ext>
              </a:extLst>
            </p:cNvPr>
            <p:cNvSpPr/>
            <p:nvPr/>
          </p:nvSpPr>
          <p:spPr>
            <a:xfrm>
              <a:off x="12838433" y="1760270"/>
              <a:ext cx="180000" cy="180000"/>
            </a:xfrm>
            <a:prstGeom prst="rect">
              <a:avLst/>
            </a:prstGeom>
            <a:solidFill>
              <a:srgbClr val="AFD8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8" name="矩形 13">
              <a:extLst>
                <a:ext uri="{FF2B5EF4-FFF2-40B4-BE49-F238E27FC236}">
                  <a16:creationId xmlns="" xmlns:a16="http://schemas.microsoft.com/office/drawing/2014/main" id="{77A96C4C-F3F3-484A-95BE-7E52C33A2FE2}"/>
                </a:ext>
              </a:extLst>
            </p:cNvPr>
            <p:cNvSpPr/>
            <p:nvPr/>
          </p:nvSpPr>
          <p:spPr>
            <a:xfrm>
              <a:off x="13056535" y="1760270"/>
              <a:ext cx="180000" cy="180000"/>
            </a:xfrm>
            <a:prstGeom prst="rect">
              <a:avLst/>
            </a:prstGeom>
            <a:solidFill>
              <a:srgbClr val="D0E8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0" name="矩形 13">
              <a:extLst>
                <a:ext uri="{FF2B5EF4-FFF2-40B4-BE49-F238E27FC236}">
                  <a16:creationId xmlns="" xmlns:a16="http://schemas.microsoft.com/office/drawing/2014/main" id="{659202D4-1C13-564B-AD21-AF809769236B}"/>
                </a:ext>
              </a:extLst>
            </p:cNvPr>
            <p:cNvSpPr/>
            <p:nvPr userDrawn="1"/>
          </p:nvSpPr>
          <p:spPr>
            <a:xfrm>
              <a:off x="12402231" y="1539880"/>
              <a:ext cx="180000" cy="180000"/>
            </a:xfrm>
            <a:prstGeom prst="rect">
              <a:avLst/>
            </a:prstGeom>
            <a:solidFill>
              <a:srgbClr val="FCC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3" name="矩形 13">
              <a:extLst>
                <a:ext uri="{FF2B5EF4-FFF2-40B4-BE49-F238E27FC236}">
                  <a16:creationId xmlns="" xmlns:a16="http://schemas.microsoft.com/office/drawing/2014/main" id="{533D13E9-5244-8E4F-9513-C00748CDDDF9}"/>
                </a:ext>
              </a:extLst>
            </p:cNvPr>
            <p:cNvSpPr/>
            <p:nvPr userDrawn="1"/>
          </p:nvSpPr>
          <p:spPr>
            <a:xfrm>
              <a:off x="12620332" y="1539880"/>
              <a:ext cx="180000" cy="180000"/>
            </a:xfrm>
            <a:prstGeom prst="rect">
              <a:avLst/>
            </a:prstGeom>
            <a:solidFill>
              <a:srgbClr val="FDD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1" name="矩形 13">
              <a:extLst>
                <a:ext uri="{FF2B5EF4-FFF2-40B4-BE49-F238E27FC236}">
                  <a16:creationId xmlns="" xmlns:a16="http://schemas.microsoft.com/office/drawing/2014/main" id="{FC3F3193-22C2-A847-A957-DFCCDA9D1D88}"/>
                </a:ext>
              </a:extLst>
            </p:cNvPr>
            <p:cNvSpPr/>
            <p:nvPr/>
          </p:nvSpPr>
          <p:spPr>
            <a:xfrm>
              <a:off x="12838433" y="1539880"/>
              <a:ext cx="180000" cy="180000"/>
            </a:xfrm>
            <a:prstGeom prst="rect">
              <a:avLst/>
            </a:prstGeom>
            <a:solidFill>
              <a:srgbClr val="FDE3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9" name="矩形 13">
              <a:extLst>
                <a:ext uri="{FF2B5EF4-FFF2-40B4-BE49-F238E27FC236}">
                  <a16:creationId xmlns="" xmlns:a16="http://schemas.microsoft.com/office/drawing/2014/main" id="{66F0E6F8-F4D3-1B44-BB6D-F328A6CEA0C9}"/>
                </a:ext>
              </a:extLst>
            </p:cNvPr>
            <p:cNvSpPr/>
            <p:nvPr/>
          </p:nvSpPr>
          <p:spPr>
            <a:xfrm>
              <a:off x="13056535" y="1539880"/>
              <a:ext cx="180000" cy="180000"/>
            </a:xfrm>
            <a:prstGeom prst="rect">
              <a:avLst/>
            </a:prstGeom>
            <a:solidFill>
              <a:srgbClr val="FEEE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1" name="矩形 13">
              <a:extLst>
                <a:ext uri="{FF2B5EF4-FFF2-40B4-BE49-F238E27FC236}">
                  <a16:creationId xmlns="" xmlns:a16="http://schemas.microsoft.com/office/drawing/2014/main" id="{1D14C75E-3EEE-FA4D-8DA3-70B2C56F286F}"/>
                </a:ext>
              </a:extLst>
            </p:cNvPr>
            <p:cNvSpPr/>
            <p:nvPr userDrawn="1"/>
          </p:nvSpPr>
          <p:spPr>
            <a:xfrm>
              <a:off x="12402231" y="1976677"/>
              <a:ext cx="180000" cy="180000"/>
            </a:xfrm>
            <a:prstGeom prst="rect">
              <a:avLst/>
            </a:prstGeom>
            <a:solidFill>
              <a:srgbClr val="30B5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4" name="矩形 13">
              <a:extLst>
                <a:ext uri="{FF2B5EF4-FFF2-40B4-BE49-F238E27FC236}">
                  <a16:creationId xmlns="" xmlns:a16="http://schemas.microsoft.com/office/drawing/2014/main" id="{4EBE9DBF-E87C-4F4D-BBB1-81632C549613}"/>
                </a:ext>
              </a:extLst>
            </p:cNvPr>
            <p:cNvSpPr/>
            <p:nvPr userDrawn="1"/>
          </p:nvSpPr>
          <p:spPr>
            <a:xfrm>
              <a:off x="12620331" y="1976677"/>
              <a:ext cx="180000" cy="180000"/>
            </a:xfrm>
            <a:prstGeom prst="rect">
              <a:avLst/>
            </a:prstGeom>
            <a:solidFill>
              <a:srgbClr val="56C4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2" name="矩形 13">
              <a:extLst>
                <a:ext uri="{FF2B5EF4-FFF2-40B4-BE49-F238E27FC236}">
                  <a16:creationId xmlns="" xmlns:a16="http://schemas.microsoft.com/office/drawing/2014/main" id="{851DFAF5-0D1C-C64A-87B5-B0C9497BA3EB}"/>
                </a:ext>
              </a:extLst>
            </p:cNvPr>
            <p:cNvSpPr/>
            <p:nvPr/>
          </p:nvSpPr>
          <p:spPr>
            <a:xfrm>
              <a:off x="12838431" y="1976677"/>
              <a:ext cx="180000" cy="180000"/>
            </a:xfrm>
            <a:prstGeom prst="rect">
              <a:avLst/>
            </a:prstGeom>
            <a:solidFill>
              <a:srgbClr val="94DA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0" name="矩形 13">
              <a:extLst>
                <a:ext uri="{FF2B5EF4-FFF2-40B4-BE49-F238E27FC236}">
                  <a16:creationId xmlns="" xmlns:a16="http://schemas.microsoft.com/office/drawing/2014/main" id="{EEFEFB0D-48AF-8147-BDEB-B01E99ED82A7}"/>
                </a:ext>
              </a:extLst>
            </p:cNvPr>
            <p:cNvSpPr/>
            <p:nvPr/>
          </p:nvSpPr>
          <p:spPr>
            <a:xfrm>
              <a:off x="13056535" y="1976677"/>
              <a:ext cx="180000" cy="180000"/>
            </a:xfrm>
            <a:prstGeom prst="rect">
              <a:avLst/>
            </a:prstGeom>
            <a:solidFill>
              <a:srgbClr val="BEE9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6" name="矩形 13">
              <a:extLst>
                <a:ext uri="{FF2B5EF4-FFF2-40B4-BE49-F238E27FC236}">
                  <a16:creationId xmlns="" xmlns:a16="http://schemas.microsoft.com/office/drawing/2014/main" id="{CA69D07A-4CB1-1C44-95EB-D5DD16C88C16}"/>
                </a:ext>
              </a:extLst>
            </p:cNvPr>
            <p:cNvSpPr/>
            <p:nvPr userDrawn="1"/>
          </p:nvSpPr>
          <p:spPr>
            <a:xfrm>
              <a:off x="12402231" y="179076"/>
              <a:ext cx="180000" cy="180000"/>
            </a:xfrm>
            <a:prstGeom prst="rect">
              <a:avLst/>
            </a:prstGeom>
            <a:solidFill>
              <a:srgbClr val="C70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5" name="矩形 13">
              <a:extLst>
                <a:ext uri="{FF2B5EF4-FFF2-40B4-BE49-F238E27FC236}">
                  <a16:creationId xmlns="" xmlns:a16="http://schemas.microsoft.com/office/drawing/2014/main" id="{422FC2B2-7928-F442-949E-D722F3DC9D01}"/>
                </a:ext>
              </a:extLst>
            </p:cNvPr>
            <p:cNvSpPr/>
            <p:nvPr/>
          </p:nvSpPr>
          <p:spPr>
            <a:xfrm>
              <a:off x="12620332" y="179076"/>
              <a:ext cx="180000" cy="180000"/>
            </a:xfrm>
            <a:prstGeom prst="rect">
              <a:avLst/>
            </a:prstGeom>
            <a:solidFill>
              <a:srgbClr val="D339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3" name="矩形 13">
              <a:extLst>
                <a:ext uri="{FF2B5EF4-FFF2-40B4-BE49-F238E27FC236}">
                  <a16:creationId xmlns="" xmlns:a16="http://schemas.microsoft.com/office/drawing/2014/main" id="{57EB9D15-6C1C-8340-A5D0-43B865B5951C}"/>
                </a:ext>
              </a:extLst>
            </p:cNvPr>
            <p:cNvSpPr/>
            <p:nvPr/>
          </p:nvSpPr>
          <p:spPr>
            <a:xfrm>
              <a:off x="12838433" y="179076"/>
              <a:ext cx="180000" cy="180000"/>
            </a:xfrm>
            <a:prstGeom prst="rect">
              <a:avLst/>
            </a:prstGeom>
            <a:solidFill>
              <a:srgbClr val="E281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1" name="矩形 13">
              <a:extLst>
                <a:ext uri="{FF2B5EF4-FFF2-40B4-BE49-F238E27FC236}">
                  <a16:creationId xmlns="" xmlns:a16="http://schemas.microsoft.com/office/drawing/2014/main" id="{3F7C47B0-D4EF-7047-9B96-1169C593055C}"/>
                </a:ext>
              </a:extLst>
            </p:cNvPr>
            <p:cNvSpPr/>
            <p:nvPr/>
          </p:nvSpPr>
          <p:spPr>
            <a:xfrm>
              <a:off x="13056535" y="179076"/>
              <a:ext cx="180000" cy="180000"/>
            </a:xfrm>
            <a:prstGeom prst="rect">
              <a:avLst/>
            </a:prstGeom>
            <a:solidFill>
              <a:srgbClr val="EEB3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8" name="矩形 13">
              <a:extLst>
                <a:ext uri="{FF2B5EF4-FFF2-40B4-BE49-F238E27FC236}">
                  <a16:creationId xmlns="" xmlns:a16="http://schemas.microsoft.com/office/drawing/2014/main" id="{697139C8-6378-7346-AA26-3DE355486404}"/>
                </a:ext>
              </a:extLst>
            </p:cNvPr>
            <p:cNvSpPr/>
            <p:nvPr userDrawn="1"/>
          </p:nvSpPr>
          <p:spPr>
            <a:xfrm>
              <a:off x="12402231" y="411703"/>
              <a:ext cx="180000" cy="180000"/>
            </a:xfrm>
            <a:prstGeom prst="rect">
              <a:avLst/>
            </a:prstGeom>
            <a:solidFill>
              <a:srgbClr val="C81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6" name="矩形 13">
              <a:extLst>
                <a:ext uri="{FF2B5EF4-FFF2-40B4-BE49-F238E27FC236}">
                  <a16:creationId xmlns="" xmlns:a16="http://schemas.microsoft.com/office/drawing/2014/main" id="{5F38502B-99C0-4640-9E8D-7247A3238E22}"/>
                </a:ext>
              </a:extLst>
            </p:cNvPr>
            <p:cNvSpPr/>
            <p:nvPr/>
          </p:nvSpPr>
          <p:spPr>
            <a:xfrm>
              <a:off x="12620332" y="411703"/>
              <a:ext cx="180000" cy="180000"/>
            </a:xfrm>
            <a:prstGeom prst="rect">
              <a:avLst/>
            </a:prstGeom>
            <a:solidFill>
              <a:srgbClr val="D338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4" name="矩形 13">
              <a:extLst>
                <a:ext uri="{FF2B5EF4-FFF2-40B4-BE49-F238E27FC236}">
                  <a16:creationId xmlns="" xmlns:a16="http://schemas.microsoft.com/office/drawing/2014/main" id="{2B29D96D-3B3D-B944-92CB-FE0973E33810}"/>
                </a:ext>
              </a:extLst>
            </p:cNvPr>
            <p:cNvSpPr/>
            <p:nvPr/>
          </p:nvSpPr>
          <p:spPr>
            <a:xfrm>
              <a:off x="12838433" y="411703"/>
              <a:ext cx="180000" cy="180000"/>
            </a:xfrm>
            <a:prstGeom prst="rect">
              <a:avLst/>
            </a:prstGeom>
            <a:solidFill>
              <a:srgbClr val="E281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2" name="矩形 13">
              <a:extLst>
                <a:ext uri="{FF2B5EF4-FFF2-40B4-BE49-F238E27FC236}">
                  <a16:creationId xmlns="" xmlns:a16="http://schemas.microsoft.com/office/drawing/2014/main" id="{26A0A468-A37D-824A-8DA2-0B437212E07E}"/>
                </a:ext>
              </a:extLst>
            </p:cNvPr>
            <p:cNvSpPr/>
            <p:nvPr/>
          </p:nvSpPr>
          <p:spPr>
            <a:xfrm>
              <a:off x="13056535" y="411703"/>
              <a:ext cx="180000" cy="180000"/>
            </a:xfrm>
            <a:prstGeom prst="rect">
              <a:avLst/>
            </a:prstGeom>
            <a:solidFill>
              <a:srgbClr val="EEB3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4" name="矩形 13">
              <a:extLst>
                <a:ext uri="{FF2B5EF4-FFF2-40B4-BE49-F238E27FC236}">
                  <a16:creationId xmlns="" xmlns:a16="http://schemas.microsoft.com/office/drawing/2014/main" id="{32D85E93-C860-B646-A67C-3D2FDCC07E8E}"/>
                </a:ext>
              </a:extLst>
            </p:cNvPr>
            <p:cNvSpPr/>
            <p:nvPr userDrawn="1"/>
          </p:nvSpPr>
          <p:spPr>
            <a:xfrm>
              <a:off x="12402231" y="2193084"/>
              <a:ext cx="180000" cy="180000"/>
            </a:xfrm>
            <a:prstGeom prst="rect">
              <a:avLst/>
            </a:prstGeom>
            <a:solidFill>
              <a:srgbClr val="5957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5" name="矩形 13">
              <a:extLst>
                <a:ext uri="{FF2B5EF4-FFF2-40B4-BE49-F238E27FC236}">
                  <a16:creationId xmlns="" xmlns:a16="http://schemas.microsoft.com/office/drawing/2014/main" id="{D9E271D3-C782-EA4B-B477-613B5CE7B0DA}"/>
                </a:ext>
              </a:extLst>
            </p:cNvPr>
            <p:cNvSpPr/>
            <p:nvPr userDrawn="1"/>
          </p:nvSpPr>
          <p:spPr>
            <a:xfrm>
              <a:off x="12620331" y="2193084"/>
              <a:ext cx="180000" cy="180000"/>
            </a:xfrm>
            <a:prstGeom prst="rect">
              <a:avLst/>
            </a:prstGeom>
            <a:solidFill>
              <a:srgbClr val="8888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6" name="矩形 13">
              <a:extLst>
                <a:ext uri="{FF2B5EF4-FFF2-40B4-BE49-F238E27FC236}">
                  <a16:creationId xmlns="" xmlns:a16="http://schemas.microsoft.com/office/drawing/2014/main" id="{3F3501FC-1CA1-714F-BF48-934C859FA443}"/>
                </a:ext>
              </a:extLst>
            </p:cNvPr>
            <p:cNvSpPr/>
            <p:nvPr userDrawn="1"/>
          </p:nvSpPr>
          <p:spPr>
            <a:xfrm>
              <a:off x="12838431" y="2193084"/>
              <a:ext cx="180000" cy="180000"/>
            </a:xfrm>
            <a:prstGeom prst="rect">
              <a:avLst/>
            </a:prstGeom>
            <a:solidFill>
              <a:srgbClr val="B5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7" name="矩形 13">
              <a:extLst>
                <a:ext uri="{FF2B5EF4-FFF2-40B4-BE49-F238E27FC236}">
                  <a16:creationId xmlns="" xmlns:a16="http://schemas.microsoft.com/office/drawing/2014/main" id="{55D4E001-16C8-3749-9816-95BDA789806E}"/>
                </a:ext>
              </a:extLst>
            </p:cNvPr>
            <p:cNvSpPr/>
            <p:nvPr userDrawn="1"/>
          </p:nvSpPr>
          <p:spPr>
            <a:xfrm>
              <a:off x="13056535" y="2193084"/>
              <a:ext cx="180000" cy="18000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54" name="矩形 5">
              <a:extLst>
                <a:ext uri="{FF2B5EF4-FFF2-40B4-BE49-F238E27FC236}">
                  <a16:creationId xmlns="" xmlns:a16="http://schemas.microsoft.com/office/drawing/2014/main" id="{3B0B5EC2-EA55-CC45-A9D0-D5EA5D768C99}"/>
                </a:ext>
              </a:extLst>
            </p:cNvPr>
            <p:cNvSpPr/>
            <p:nvPr userDrawn="1"/>
          </p:nvSpPr>
          <p:spPr>
            <a:xfrm>
              <a:off x="12396001" y="2678981"/>
              <a:ext cx="180000" cy="180000"/>
            </a:xfrm>
            <a:prstGeom prst="rect">
              <a:avLst/>
            </a:prstGeom>
            <a:solidFill>
              <a:srgbClr val="C81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00000"/>
                </a:lnSpc>
              </a:pPr>
              <a:endParaRPr kumimoji="1" lang="en-US" altLang="zh-CN" sz="500" b="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55" name="矩形 9">
              <a:extLst>
                <a:ext uri="{FF2B5EF4-FFF2-40B4-BE49-F238E27FC236}">
                  <a16:creationId xmlns="" xmlns:a16="http://schemas.microsoft.com/office/drawing/2014/main" id="{992224C5-04A6-C041-B257-13137945DBB8}"/>
                </a:ext>
              </a:extLst>
            </p:cNvPr>
            <p:cNvSpPr/>
            <p:nvPr userDrawn="1"/>
          </p:nvSpPr>
          <p:spPr>
            <a:xfrm>
              <a:off x="12620331" y="2678981"/>
              <a:ext cx="180000" cy="180000"/>
            </a:xfrm>
            <a:prstGeom prst="rect">
              <a:avLst/>
            </a:prstGeom>
            <a:solidFill>
              <a:srgbClr val="C70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00000"/>
                </a:lnSpc>
              </a:pPr>
              <a:endParaRPr kumimoji="1" lang="en-US" altLang="zh-CN" sz="500" b="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56" name="矩形 12">
              <a:extLst>
                <a:ext uri="{FF2B5EF4-FFF2-40B4-BE49-F238E27FC236}">
                  <a16:creationId xmlns="" xmlns:a16="http://schemas.microsoft.com/office/drawing/2014/main" id="{DCA8B73C-0B87-284F-805F-752EBF20B768}"/>
                </a:ext>
              </a:extLst>
            </p:cNvPr>
            <p:cNvSpPr/>
            <p:nvPr userDrawn="1"/>
          </p:nvSpPr>
          <p:spPr>
            <a:xfrm>
              <a:off x="12396001" y="3118681"/>
              <a:ext cx="180000" cy="180000"/>
            </a:xfrm>
            <a:prstGeom prst="rect">
              <a:avLst/>
            </a:prstGeom>
            <a:solidFill>
              <a:srgbClr val="EA5A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00000"/>
                </a:lnSpc>
              </a:pPr>
              <a:endParaRPr kumimoji="1" lang="mr-IN" altLang="zh-CN" sz="500" b="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57" name="矩形 13">
              <a:extLst>
                <a:ext uri="{FF2B5EF4-FFF2-40B4-BE49-F238E27FC236}">
                  <a16:creationId xmlns="" xmlns:a16="http://schemas.microsoft.com/office/drawing/2014/main" id="{138A39A8-BB4E-CD4E-9201-F1785C874F92}"/>
                </a:ext>
              </a:extLst>
            </p:cNvPr>
            <p:cNvSpPr/>
            <p:nvPr userDrawn="1"/>
          </p:nvSpPr>
          <p:spPr>
            <a:xfrm>
              <a:off x="12396001" y="2898831"/>
              <a:ext cx="180000" cy="180000"/>
            </a:xfrm>
            <a:prstGeom prst="rect">
              <a:avLst/>
            </a:prstGeom>
            <a:solidFill>
              <a:srgbClr val="7800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00000"/>
                </a:lnSpc>
              </a:pPr>
              <a:endParaRPr kumimoji="1" lang="mr-IN" altLang="zh-CN" sz="500" b="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58" name="矩形 16">
              <a:extLst>
                <a:ext uri="{FF2B5EF4-FFF2-40B4-BE49-F238E27FC236}">
                  <a16:creationId xmlns="" xmlns:a16="http://schemas.microsoft.com/office/drawing/2014/main" id="{306A7598-C00D-994F-82DA-B39F3C2E0AAD}"/>
                </a:ext>
              </a:extLst>
            </p:cNvPr>
            <p:cNvSpPr/>
            <p:nvPr userDrawn="1"/>
          </p:nvSpPr>
          <p:spPr>
            <a:xfrm>
              <a:off x="12396001" y="3559713"/>
              <a:ext cx="180000" cy="180000"/>
            </a:xfrm>
            <a:prstGeom prst="rect">
              <a:avLst/>
            </a:prstGeom>
            <a:solidFill>
              <a:srgbClr val="F8B5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00000"/>
                </a:lnSpc>
              </a:pPr>
              <a:endParaRPr kumimoji="1" lang="mr-IN" altLang="zh-CN" sz="500" b="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59" name="矩形 17">
              <a:extLst>
                <a:ext uri="{FF2B5EF4-FFF2-40B4-BE49-F238E27FC236}">
                  <a16:creationId xmlns="" xmlns:a16="http://schemas.microsoft.com/office/drawing/2014/main" id="{C1423292-FF2F-A74C-943E-1C3C47534098}"/>
                </a:ext>
              </a:extLst>
            </p:cNvPr>
            <p:cNvSpPr/>
            <p:nvPr userDrawn="1"/>
          </p:nvSpPr>
          <p:spPr>
            <a:xfrm>
              <a:off x="12396001" y="3339197"/>
              <a:ext cx="180000" cy="180000"/>
            </a:xfrm>
            <a:prstGeom prst="rect">
              <a:avLst/>
            </a:prstGeom>
            <a:solidFill>
              <a:srgbClr val="EB5C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00000"/>
                </a:lnSpc>
              </a:pPr>
              <a:endParaRPr kumimoji="1" lang="mr-IN" altLang="zh-CN" sz="500" b="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0" name="矩形 12">
              <a:extLst>
                <a:ext uri="{FF2B5EF4-FFF2-40B4-BE49-F238E27FC236}">
                  <a16:creationId xmlns="" xmlns:a16="http://schemas.microsoft.com/office/drawing/2014/main" id="{883734A3-2645-434A-9DCC-1416B6C687CC}"/>
                </a:ext>
              </a:extLst>
            </p:cNvPr>
            <p:cNvSpPr/>
            <p:nvPr userDrawn="1"/>
          </p:nvSpPr>
          <p:spPr>
            <a:xfrm>
              <a:off x="12620331" y="3118681"/>
              <a:ext cx="180000" cy="180000"/>
            </a:xfrm>
            <a:prstGeom prst="rect">
              <a:avLst/>
            </a:prstGeom>
            <a:solidFill>
              <a:srgbClr val="E98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00000"/>
                </a:lnSpc>
              </a:pPr>
              <a:endParaRPr kumimoji="1" lang="mr-IN" altLang="zh-CN" sz="500" b="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1" name="矩形 13">
              <a:extLst>
                <a:ext uri="{FF2B5EF4-FFF2-40B4-BE49-F238E27FC236}">
                  <a16:creationId xmlns="" xmlns:a16="http://schemas.microsoft.com/office/drawing/2014/main" id="{1FF13552-FB3D-134A-A80A-6CFB35DFE1A1}"/>
                </a:ext>
              </a:extLst>
            </p:cNvPr>
            <p:cNvSpPr/>
            <p:nvPr userDrawn="1"/>
          </p:nvSpPr>
          <p:spPr>
            <a:xfrm>
              <a:off x="12620331" y="2898831"/>
              <a:ext cx="180000" cy="180000"/>
            </a:xfrm>
            <a:prstGeom prst="rect">
              <a:avLst/>
            </a:prstGeom>
            <a:solidFill>
              <a:srgbClr val="A721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00000"/>
                </a:lnSpc>
              </a:pPr>
              <a:endParaRPr kumimoji="1" lang="mr-IN" altLang="zh-CN" sz="500" b="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" name="矩形 16">
              <a:extLst>
                <a:ext uri="{FF2B5EF4-FFF2-40B4-BE49-F238E27FC236}">
                  <a16:creationId xmlns="" xmlns:a16="http://schemas.microsoft.com/office/drawing/2014/main" id="{0A96471B-CB12-1443-B01F-C14C9112C149}"/>
                </a:ext>
              </a:extLst>
            </p:cNvPr>
            <p:cNvSpPr/>
            <p:nvPr userDrawn="1"/>
          </p:nvSpPr>
          <p:spPr>
            <a:xfrm>
              <a:off x="12619063" y="3555604"/>
              <a:ext cx="180000" cy="180000"/>
            </a:xfrm>
            <a:prstGeom prst="rect">
              <a:avLst/>
            </a:prstGeom>
            <a:solidFill>
              <a:srgbClr val="F5DC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00000"/>
                </a:lnSpc>
              </a:pPr>
              <a:endParaRPr kumimoji="1" lang="mr-IN" altLang="zh-CN" sz="500" b="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3" name="矩形 17">
              <a:extLst>
                <a:ext uri="{FF2B5EF4-FFF2-40B4-BE49-F238E27FC236}">
                  <a16:creationId xmlns="" xmlns:a16="http://schemas.microsoft.com/office/drawing/2014/main" id="{61890D59-CF8B-1449-A836-3A304EC9A907}"/>
                </a:ext>
              </a:extLst>
            </p:cNvPr>
            <p:cNvSpPr/>
            <p:nvPr userDrawn="1"/>
          </p:nvSpPr>
          <p:spPr>
            <a:xfrm>
              <a:off x="12619063" y="3339197"/>
              <a:ext cx="180000" cy="180000"/>
            </a:xfrm>
            <a:prstGeom prst="rect">
              <a:avLst/>
            </a:prstGeom>
            <a:solidFill>
              <a:srgbClr val="F08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00000"/>
                </a:lnSpc>
              </a:pPr>
              <a:endParaRPr kumimoji="1" lang="mr-IN" altLang="zh-CN" sz="500" b="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5839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7" r:id="rId2"/>
    <p:sldLayoutId id="2147483955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034" rtl="0" eaLnBrk="1" latinLnBrk="0" hangingPunct="1">
        <a:lnSpc>
          <a:spcPts val="3439"/>
        </a:lnSpc>
        <a:spcBef>
          <a:spcPct val="0"/>
        </a:spcBef>
        <a:buNone/>
        <a:defRPr sz="3199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</p:titleStyle>
    <p:bodyStyle>
      <a:lvl1pPr marL="0" indent="0" algn="l" defTabSz="914034" rtl="0" eaLnBrk="1" latinLnBrk="0" hangingPunct="1">
        <a:lnSpc>
          <a:spcPct val="100000"/>
        </a:lnSpc>
        <a:spcBef>
          <a:spcPts val="0"/>
        </a:spcBef>
        <a:buFontTx/>
        <a:buNone/>
        <a:defRPr sz="1000" kern="1200">
          <a:solidFill>
            <a:srgbClr val="1D1D1B"/>
          </a:solidFill>
          <a:latin typeface="Arial" panose="020B0604020202020204" pitchFamily="34" charset="0"/>
          <a:ea typeface="Microsoft YaHei" panose="020B0503020204020204" pitchFamily="34" charset="-122"/>
          <a:cs typeface="Arial" panose="020B0604020202020204" pitchFamily="34" charset="0"/>
        </a:defRPr>
      </a:lvl1pPr>
      <a:lvl2pPr marL="457017" indent="0" algn="l" defTabSz="914034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034" indent="0" algn="l" defTabSz="914034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051" indent="0" algn="l" defTabSz="914034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068" indent="0" algn="l" defTabSz="914034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3594" indent="-228509" algn="l" defTabSz="9140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611" indent="-228509" algn="l" defTabSz="9140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628" indent="-228509" algn="l" defTabSz="9140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4646" indent="-228509" algn="l" defTabSz="9140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17" algn="l" defTabSz="9140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034" algn="l" defTabSz="9140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051" algn="l" defTabSz="9140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068" algn="l" defTabSz="9140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086" algn="l" defTabSz="9140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103" algn="l" defTabSz="9140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120" algn="l" defTabSz="9140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137" algn="l" defTabSz="9140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59">
          <p15:clr>
            <a:srgbClr val="F26B43"/>
          </p15:clr>
        </p15:guide>
        <p15:guide id="2" pos="3841">
          <p15:clr>
            <a:srgbClr val="F26B43"/>
          </p15:clr>
        </p15:guide>
        <p15:guide id="3" pos="461" userDrawn="1">
          <p15:clr>
            <a:srgbClr val="F26B43"/>
          </p15:clr>
        </p15:guide>
        <p15:guide id="4" orient="horz" pos="3861" userDrawn="1">
          <p15:clr>
            <a:srgbClr val="F26B43"/>
          </p15:clr>
        </p15:guide>
        <p15:guide id="5" orient="horz" pos="1235">
          <p15:clr>
            <a:srgbClr val="F26B43"/>
          </p15:clr>
        </p15:guide>
        <p15:guide id="6" orient="horz" pos="553">
          <p15:clr>
            <a:srgbClr val="F26B43"/>
          </p15:clr>
        </p15:guide>
        <p15:guide id="7" pos="3840" userDrawn="1">
          <p15:clr>
            <a:srgbClr val="F26B43"/>
          </p15:clr>
        </p15:guide>
        <p15:guide id="8" pos="7219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4738613-2341-9046-8E35-A1048C744AF2}"/>
              </a:ext>
            </a:extLst>
          </p:cNvPr>
          <p:cNvSpPr/>
          <p:nvPr userDrawn="1"/>
        </p:nvSpPr>
        <p:spPr>
          <a:xfrm>
            <a:off x="0" y="5590904"/>
            <a:ext cx="12191999" cy="126709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4" tIns="45702" rIns="91404" bIns="457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799"/>
          </a:p>
        </p:txBody>
      </p:sp>
      <p:pic>
        <p:nvPicPr>
          <p:cNvPr id="113" name="Picture 1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7696" y="5977441"/>
            <a:ext cx="2270874" cy="496900"/>
          </a:xfrm>
          <a:prstGeom prst="rect">
            <a:avLst/>
          </a:prstGeom>
        </p:spPr>
      </p:pic>
      <p:grpSp>
        <p:nvGrpSpPr>
          <p:cNvPr id="102" name="Group 101"/>
          <p:cNvGrpSpPr/>
          <p:nvPr userDrawn="1"/>
        </p:nvGrpSpPr>
        <p:grpSpPr>
          <a:xfrm>
            <a:off x="12396001" y="19436"/>
            <a:ext cx="840534" cy="3720277"/>
            <a:chOff x="12396001" y="19436"/>
            <a:chExt cx="840534" cy="3720277"/>
          </a:xfrm>
        </p:grpSpPr>
        <p:sp>
          <p:nvSpPr>
            <p:cNvPr id="103" name="文本框 15">
              <a:extLst>
                <a:ext uri="{FF2B5EF4-FFF2-40B4-BE49-F238E27FC236}">
                  <a16:creationId xmlns="" xmlns:a16="http://schemas.microsoft.com/office/drawing/2014/main" id="{14051C33-7D8E-ED4E-A31B-8FAA52C8EDA5}"/>
                </a:ext>
              </a:extLst>
            </p:cNvPr>
            <p:cNvSpPr txBox="1"/>
            <p:nvPr userDrawn="1"/>
          </p:nvSpPr>
          <p:spPr>
            <a:xfrm>
              <a:off x="12402231" y="19436"/>
              <a:ext cx="828000" cy="123111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kumimoji="1" lang="en-US" altLang="zh-CN" sz="800" dirty="0" smtClean="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  <a:cs typeface="Arial" panose="020B0604020202020204" pitchFamily="34" charset="0"/>
                </a:rPr>
                <a:t>Primary</a:t>
              </a:r>
              <a:r>
                <a:rPr kumimoji="1" lang="en-US" altLang="zh-CN" sz="800" baseline="0" dirty="0" smtClean="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  <a:cs typeface="Arial" panose="020B0604020202020204" pitchFamily="34" charset="0"/>
                </a:rPr>
                <a:t> </a:t>
              </a:r>
              <a:r>
                <a:rPr kumimoji="1" lang="en-US" altLang="zh-CN" sz="800" dirty="0" smtClean="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  <a:cs typeface="Arial" panose="020B0604020202020204" pitchFamily="34" charset="0"/>
                </a:rPr>
                <a:t>Colors</a:t>
              </a:r>
              <a:endParaRPr kumimoji="1" lang="zh-CN" altLang="en-US" sz="800" dirty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04" name="文本框 15">
              <a:extLst>
                <a:ext uri="{FF2B5EF4-FFF2-40B4-BE49-F238E27FC236}">
                  <a16:creationId xmlns="" xmlns:a16="http://schemas.microsoft.com/office/drawing/2014/main" id="{B22FD20B-FED1-F14A-B606-EFB600078EA5}"/>
                </a:ext>
              </a:extLst>
            </p:cNvPr>
            <p:cNvSpPr txBox="1"/>
            <p:nvPr userDrawn="1"/>
          </p:nvSpPr>
          <p:spPr>
            <a:xfrm>
              <a:off x="12406640" y="697620"/>
              <a:ext cx="816583" cy="123111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kumimoji="1" lang="en-US" altLang="zh-CN" sz="800" dirty="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  <a:cs typeface="Arial" panose="020B0604020202020204" pitchFamily="34" charset="0"/>
                </a:rPr>
                <a:t>Secondary Colors</a:t>
              </a:r>
              <a:endParaRPr kumimoji="1" lang="zh-CN" altLang="en-US" sz="800" dirty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05" name="矩形 13">
              <a:extLst>
                <a:ext uri="{FF2B5EF4-FFF2-40B4-BE49-F238E27FC236}">
                  <a16:creationId xmlns="" xmlns:a16="http://schemas.microsoft.com/office/drawing/2014/main" id="{2056A118-9F13-2644-8C4D-19B83F915923}"/>
                </a:ext>
              </a:extLst>
            </p:cNvPr>
            <p:cNvSpPr/>
            <p:nvPr userDrawn="1"/>
          </p:nvSpPr>
          <p:spPr>
            <a:xfrm>
              <a:off x="12402231" y="878829"/>
              <a:ext cx="180000" cy="180000"/>
            </a:xfrm>
            <a:prstGeom prst="rect">
              <a:avLst/>
            </a:prstGeom>
            <a:solidFill>
              <a:srgbClr val="C400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6" name="矩形 13">
              <a:extLst>
                <a:ext uri="{FF2B5EF4-FFF2-40B4-BE49-F238E27FC236}">
                  <a16:creationId xmlns="" xmlns:a16="http://schemas.microsoft.com/office/drawing/2014/main" id="{1BDF5E4A-1867-8E41-834A-BEF7F7DBCA4B}"/>
                </a:ext>
              </a:extLst>
            </p:cNvPr>
            <p:cNvSpPr/>
            <p:nvPr userDrawn="1"/>
          </p:nvSpPr>
          <p:spPr>
            <a:xfrm>
              <a:off x="12620332" y="878829"/>
              <a:ext cx="180000" cy="180000"/>
            </a:xfrm>
            <a:prstGeom prst="rect">
              <a:avLst/>
            </a:prstGeom>
            <a:solidFill>
              <a:srgbClr val="CB37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7" name="矩形 13">
              <a:extLst>
                <a:ext uri="{FF2B5EF4-FFF2-40B4-BE49-F238E27FC236}">
                  <a16:creationId xmlns="" xmlns:a16="http://schemas.microsoft.com/office/drawing/2014/main" id="{1399EB62-5216-324F-B66C-AD6ED0004D51}"/>
                </a:ext>
              </a:extLst>
            </p:cNvPr>
            <p:cNvSpPr/>
            <p:nvPr/>
          </p:nvSpPr>
          <p:spPr>
            <a:xfrm>
              <a:off x="12838433" y="878829"/>
              <a:ext cx="180000" cy="180000"/>
            </a:xfrm>
            <a:prstGeom prst="rect">
              <a:avLst/>
            </a:prstGeom>
            <a:solidFill>
              <a:srgbClr val="DD80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8" name="矩形 13">
              <a:extLst>
                <a:ext uri="{FF2B5EF4-FFF2-40B4-BE49-F238E27FC236}">
                  <a16:creationId xmlns="" xmlns:a16="http://schemas.microsoft.com/office/drawing/2014/main" id="{35D234AC-C1A2-7248-94C0-BB95C4DFE743}"/>
                </a:ext>
              </a:extLst>
            </p:cNvPr>
            <p:cNvSpPr/>
            <p:nvPr userDrawn="1"/>
          </p:nvSpPr>
          <p:spPr>
            <a:xfrm>
              <a:off x="13056535" y="878829"/>
              <a:ext cx="180000" cy="180000"/>
            </a:xfrm>
            <a:prstGeom prst="rect">
              <a:avLst/>
            </a:prstGeom>
            <a:solidFill>
              <a:srgbClr val="EBB3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9" name="矩形 13">
              <a:extLst>
                <a:ext uri="{FF2B5EF4-FFF2-40B4-BE49-F238E27FC236}">
                  <a16:creationId xmlns="" xmlns:a16="http://schemas.microsoft.com/office/drawing/2014/main" id="{7532BB58-5C8F-B442-A115-B92066928429}"/>
                </a:ext>
              </a:extLst>
            </p:cNvPr>
            <p:cNvSpPr/>
            <p:nvPr userDrawn="1"/>
          </p:nvSpPr>
          <p:spPr>
            <a:xfrm>
              <a:off x="12620332" y="1100054"/>
              <a:ext cx="180000" cy="180000"/>
            </a:xfrm>
            <a:prstGeom prst="rect">
              <a:avLst/>
            </a:prstGeom>
            <a:solidFill>
              <a:srgbClr val="9936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56" rtl="0" eaLnBrk="1" fontAlgn="auto" latinLnBrk="0" hangingPunct="1">
                <a:lnSpc>
                  <a:spcPts val="62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0" name="矩形 13">
              <a:extLst>
                <a:ext uri="{FF2B5EF4-FFF2-40B4-BE49-F238E27FC236}">
                  <a16:creationId xmlns="" xmlns:a16="http://schemas.microsoft.com/office/drawing/2014/main" id="{F79CD551-CACB-A749-9460-B80C1456F4E8}"/>
                </a:ext>
              </a:extLst>
            </p:cNvPr>
            <p:cNvSpPr/>
            <p:nvPr userDrawn="1"/>
          </p:nvSpPr>
          <p:spPr>
            <a:xfrm>
              <a:off x="12402231" y="1100054"/>
              <a:ext cx="180000" cy="180000"/>
            </a:xfrm>
            <a:prstGeom prst="rect">
              <a:avLst/>
            </a:prstGeom>
            <a:solidFill>
              <a:srgbClr val="7F00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1" name="矩形 13">
              <a:extLst>
                <a:ext uri="{FF2B5EF4-FFF2-40B4-BE49-F238E27FC236}">
                  <a16:creationId xmlns="" xmlns:a16="http://schemas.microsoft.com/office/drawing/2014/main" id="{DEDE780A-8050-FD48-B661-39532349131D}"/>
                </a:ext>
              </a:extLst>
            </p:cNvPr>
            <p:cNvSpPr/>
            <p:nvPr/>
          </p:nvSpPr>
          <p:spPr>
            <a:xfrm>
              <a:off x="12838433" y="1100054"/>
              <a:ext cx="180000" cy="180000"/>
            </a:xfrm>
            <a:prstGeom prst="rect">
              <a:avLst/>
            </a:prstGeom>
            <a:solidFill>
              <a:srgbClr val="BF80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56" rtl="0" eaLnBrk="1" fontAlgn="auto" latinLnBrk="0" hangingPunct="1">
                <a:lnSpc>
                  <a:spcPts val="62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2" name="矩形 13">
              <a:extLst>
                <a:ext uri="{FF2B5EF4-FFF2-40B4-BE49-F238E27FC236}">
                  <a16:creationId xmlns="" xmlns:a16="http://schemas.microsoft.com/office/drawing/2014/main" id="{2C241EB7-09A9-7E40-9241-F2D47E53E1FF}"/>
                </a:ext>
              </a:extLst>
            </p:cNvPr>
            <p:cNvSpPr/>
            <p:nvPr/>
          </p:nvSpPr>
          <p:spPr>
            <a:xfrm>
              <a:off x="13056535" y="1100054"/>
              <a:ext cx="180000" cy="180000"/>
            </a:xfrm>
            <a:prstGeom prst="rect">
              <a:avLst/>
            </a:prstGeom>
            <a:solidFill>
              <a:srgbClr val="D8B3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56" rtl="0" eaLnBrk="1" fontAlgn="auto" latinLnBrk="0" hangingPunct="1">
                <a:lnSpc>
                  <a:spcPts val="62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4" name="矩形 13">
              <a:extLst>
                <a:ext uri="{FF2B5EF4-FFF2-40B4-BE49-F238E27FC236}">
                  <a16:creationId xmlns="" xmlns:a16="http://schemas.microsoft.com/office/drawing/2014/main" id="{C1206869-819B-184C-810B-151F92C62236}"/>
                </a:ext>
              </a:extLst>
            </p:cNvPr>
            <p:cNvSpPr/>
            <p:nvPr userDrawn="1"/>
          </p:nvSpPr>
          <p:spPr>
            <a:xfrm>
              <a:off x="12402231" y="1321807"/>
              <a:ext cx="180000" cy="180000"/>
            </a:xfrm>
            <a:prstGeom prst="rect">
              <a:avLst/>
            </a:prstGeom>
            <a:solidFill>
              <a:srgbClr val="ED6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5" name="矩形 13">
              <a:extLst>
                <a:ext uri="{FF2B5EF4-FFF2-40B4-BE49-F238E27FC236}">
                  <a16:creationId xmlns="" xmlns:a16="http://schemas.microsoft.com/office/drawing/2014/main" id="{F707D190-CC54-CA46-946B-8609C53E3CB9}"/>
                </a:ext>
              </a:extLst>
            </p:cNvPr>
            <p:cNvSpPr/>
            <p:nvPr userDrawn="1"/>
          </p:nvSpPr>
          <p:spPr>
            <a:xfrm>
              <a:off x="12620332" y="1321807"/>
              <a:ext cx="180000" cy="180000"/>
            </a:xfrm>
            <a:prstGeom prst="rect">
              <a:avLst/>
            </a:prstGeom>
            <a:solidFill>
              <a:srgbClr val="F289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mr-IN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6" name="矩形 13">
              <a:extLst>
                <a:ext uri="{FF2B5EF4-FFF2-40B4-BE49-F238E27FC236}">
                  <a16:creationId xmlns="" xmlns:a16="http://schemas.microsoft.com/office/drawing/2014/main" id="{9BDB304C-5E40-9647-A3EF-75D9BFFB7E5B}"/>
                </a:ext>
              </a:extLst>
            </p:cNvPr>
            <p:cNvSpPr/>
            <p:nvPr/>
          </p:nvSpPr>
          <p:spPr>
            <a:xfrm>
              <a:off x="12838433" y="1321807"/>
              <a:ext cx="180000" cy="180000"/>
            </a:xfrm>
            <a:prstGeom prst="rect">
              <a:avLst/>
            </a:prstGeom>
            <a:solidFill>
              <a:srgbClr val="F6B7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mr-IN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7" name="矩形 13">
              <a:extLst>
                <a:ext uri="{FF2B5EF4-FFF2-40B4-BE49-F238E27FC236}">
                  <a16:creationId xmlns="" xmlns:a16="http://schemas.microsoft.com/office/drawing/2014/main" id="{63833C81-CC87-004C-AE5E-CB387B992636}"/>
                </a:ext>
              </a:extLst>
            </p:cNvPr>
            <p:cNvSpPr/>
            <p:nvPr/>
          </p:nvSpPr>
          <p:spPr>
            <a:xfrm>
              <a:off x="13056535" y="1321807"/>
              <a:ext cx="180000" cy="180000"/>
            </a:xfrm>
            <a:prstGeom prst="rect">
              <a:avLst/>
            </a:prstGeom>
            <a:solidFill>
              <a:srgbClr val="FAD3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mr-IN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8" name="矩形 13">
              <a:extLst>
                <a:ext uri="{FF2B5EF4-FFF2-40B4-BE49-F238E27FC236}">
                  <a16:creationId xmlns="" xmlns:a16="http://schemas.microsoft.com/office/drawing/2014/main" id="{19E144E8-C437-8E49-8068-D750BCB2B2F7}"/>
                </a:ext>
              </a:extLst>
            </p:cNvPr>
            <p:cNvSpPr/>
            <p:nvPr userDrawn="1"/>
          </p:nvSpPr>
          <p:spPr>
            <a:xfrm>
              <a:off x="12402231" y="1760270"/>
              <a:ext cx="180000" cy="180000"/>
            </a:xfrm>
            <a:prstGeom prst="rect">
              <a:avLst/>
            </a:prstGeom>
            <a:solidFill>
              <a:srgbClr val="62B2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9" name="矩形 13">
              <a:extLst>
                <a:ext uri="{FF2B5EF4-FFF2-40B4-BE49-F238E27FC236}">
                  <a16:creationId xmlns="" xmlns:a16="http://schemas.microsoft.com/office/drawing/2014/main" id="{9844BDEE-1453-9A40-B91C-2C526D59737B}"/>
                </a:ext>
              </a:extLst>
            </p:cNvPr>
            <p:cNvSpPr/>
            <p:nvPr userDrawn="1"/>
          </p:nvSpPr>
          <p:spPr>
            <a:xfrm>
              <a:off x="12620331" y="1760270"/>
              <a:ext cx="180000" cy="180000"/>
            </a:xfrm>
            <a:prstGeom prst="rect">
              <a:avLst/>
            </a:prstGeom>
            <a:solidFill>
              <a:srgbClr val="81C1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0" name="矩形 13">
              <a:extLst>
                <a:ext uri="{FF2B5EF4-FFF2-40B4-BE49-F238E27FC236}">
                  <a16:creationId xmlns="" xmlns:a16="http://schemas.microsoft.com/office/drawing/2014/main" id="{EC3A6DD7-CCD1-0C4F-B8D4-3D01C9FFC289}"/>
                </a:ext>
              </a:extLst>
            </p:cNvPr>
            <p:cNvSpPr/>
            <p:nvPr/>
          </p:nvSpPr>
          <p:spPr>
            <a:xfrm>
              <a:off x="12838433" y="1760270"/>
              <a:ext cx="180000" cy="180000"/>
            </a:xfrm>
            <a:prstGeom prst="rect">
              <a:avLst/>
            </a:prstGeom>
            <a:solidFill>
              <a:srgbClr val="AFD8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1" name="矩形 13">
              <a:extLst>
                <a:ext uri="{FF2B5EF4-FFF2-40B4-BE49-F238E27FC236}">
                  <a16:creationId xmlns="" xmlns:a16="http://schemas.microsoft.com/office/drawing/2014/main" id="{77A96C4C-F3F3-484A-95BE-7E52C33A2FE2}"/>
                </a:ext>
              </a:extLst>
            </p:cNvPr>
            <p:cNvSpPr/>
            <p:nvPr/>
          </p:nvSpPr>
          <p:spPr>
            <a:xfrm>
              <a:off x="13056535" y="1760270"/>
              <a:ext cx="180000" cy="180000"/>
            </a:xfrm>
            <a:prstGeom prst="rect">
              <a:avLst/>
            </a:prstGeom>
            <a:solidFill>
              <a:srgbClr val="D0E8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2" name="矩形 13">
              <a:extLst>
                <a:ext uri="{FF2B5EF4-FFF2-40B4-BE49-F238E27FC236}">
                  <a16:creationId xmlns="" xmlns:a16="http://schemas.microsoft.com/office/drawing/2014/main" id="{659202D4-1C13-564B-AD21-AF809769236B}"/>
                </a:ext>
              </a:extLst>
            </p:cNvPr>
            <p:cNvSpPr/>
            <p:nvPr userDrawn="1"/>
          </p:nvSpPr>
          <p:spPr>
            <a:xfrm>
              <a:off x="12402231" y="1539880"/>
              <a:ext cx="180000" cy="180000"/>
            </a:xfrm>
            <a:prstGeom prst="rect">
              <a:avLst/>
            </a:prstGeom>
            <a:solidFill>
              <a:srgbClr val="FCC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3" name="矩形 13">
              <a:extLst>
                <a:ext uri="{FF2B5EF4-FFF2-40B4-BE49-F238E27FC236}">
                  <a16:creationId xmlns="" xmlns:a16="http://schemas.microsoft.com/office/drawing/2014/main" id="{533D13E9-5244-8E4F-9513-C00748CDDDF9}"/>
                </a:ext>
              </a:extLst>
            </p:cNvPr>
            <p:cNvSpPr/>
            <p:nvPr userDrawn="1"/>
          </p:nvSpPr>
          <p:spPr>
            <a:xfrm>
              <a:off x="12620332" y="1539880"/>
              <a:ext cx="180000" cy="180000"/>
            </a:xfrm>
            <a:prstGeom prst="rect">
              <a:avLst/>
            </a:prstGeom>
            <a:solidFill>
              <a:srgbClr val="FDD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4" name="矩形 13">
              <a:extLst>
                <a:ext uri="{FF2B5EF4-FFF2-40B4-BE49-F238E27FC236}">
                  <a16:creationId xmlns="" xmlns:a16="http://schemas.microsoft.com/office/drawing/2014/main" id="{FC3F3193-22C2-A847-A957-DFCCDA9D1D88}"/>
                </a:ext>
              </a:extLst>
            </p:cNvPr>
            <p:cNvSpPr/>
            <p:nvPr/>
          </p:nvSpPr>
          <p:spPr>
            <a:xfrm>
              <a:off x="12838433" y="1539880"/>
              <a:ext cx="180000" cy="180000"/>
            </a:xfrm>
            <a:prstGeom prst="rect">
              <a:avLst/>
            </a:prstGeom>
            <a:solidFill>
              <a:srgbClr val="FDE3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5" name="矩形 13">
              <a:extLst>
                <a:ext uri="{FF2B5EF4-FFF2-40B4-BE49-F238E27FC236}">
                  <a16:creationId xmlns="" xmlns:a16="http://schemas.microsoft.com/office/drawing/2014/main" id="{66F0E6F8-F4D3-1B44-BB6D-F328A6CEA0C9}"/>
                </a:ext>
              </a:extLst>
            </p:cNvPr>
            <p:cNvSpPr/>
            <p:nvPr/>
          </p:nvSpPr>
          <p:spPr>
            <a:xfrm>
              <a:off x="13056535" y="1539880"/>
              <a:ext cx="180000" cy="180000"/>
            </a:xfrm>
            <a:prstGeom prst="rect">
              <a:avLst/>
            </a:prstGeom>
            <a:solidFill>
              <a:srgbClr val="FEEE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6" name="矩形 13">
              <a:extLst>
                <a:ext uri="{FF2B5EF4-FFF2-40B4-BE49-F238E27FC236}">
                  <a16:creationId xmlns="" xmlns:a16="http://schemas.microsoft.com/office/drawing/2014/main" id="{1D14C75E-3EEE-FA4D-8DA3-70B2C56F286F}"/>
                </a:ext>
              </a:extLst>
            </p:cNvPr>
            <p:cNvSpPr/>
            <p:nvPr userDrawn="1"/>
          </p:nvSpPr>
          <p:spPr>
            <a:xfrm>
              <a:off x="12402231" y="1976677"/>
              <a:ext cx="180000" cy="180000"/>
            </a:xfrm>
            <a:prstGeom prst="rect">
              <a:avLst/>
            </a:prstGeom>
            <a:solidFill>
              <a:srgbClr val="30B5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7" name="矩形 13">
              <a:extLst>
                <a:ext uri="{FF2B5EF4-FFF2-40B4-BE49-F238E27FC236}">
                  <a16:creationId xmlns="" xmlns:a16="http://schemas.microsoft.com/office/drawing/2014/main" id="{4EBE9DBF-E87C-4F4D-BBB1-81632C549613}"/>
                </a:ext>
              </a:extLst>
            </p:cNvPr>
            <p:cNvSpPr/>
            <p:nvPr userDrawn="1"/>
          </p:nvSpPr>
          <p:spPr>
            <a:xfrm>
              <a:off x="12620331" y="1976677"/>
              <a:ext cx="180000" cy="180000"/>
            </a:xfrm>
            <a:prstGeom prst="rect">
              <a:avLst/>
            </a:prstGeom>
            <a:solidFill>
              <a:srgbClr val="56C4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8" name="矩形 13">
              <a:extLst>
                <a:ext uri="{FF2B5EF4-FFF2-40B4-BE49-F238E27FC236}">
                  <a16:creationId xmlns="" xmlns:a16="http://schemas.microsoft.com/office/drawing/2014/main" id="{851DFAF5-0D1C-C64A-87B5-B0C9497BA3EB}"/>
                </a:ext>
              </a:extLst>
            </p:cNvPr>
            <p:cNvSpPr/>
            <p:nvPr/>
          </p:nvSpPr>
          <p:spPr>
            <a:xfrm>
              <a:off x="12838431" y="1976677"/>
              <a:ext cx="180000" cy="180000"/>
            </a:xfrm>
            <a:prstGeom prst="rect">
              <a:avLst/>
            </a:prstGeom>
            <a:solidFill>
              <a:srgbClr val="94DA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9" name="矩形 13">
              <a:extLst>
                <a:ext uri="{FF2B5EF4-FFF2-40B4-BE49-F238E27FC236}">
                  <a16:creationId xmlns="" xmlns:a16="http://schemas.microsoft.com/office/drawing/2014/main" id="{EEFEFB0D-48AF-8147-BDEB-B01E99ED82A7}"/>
                </a:ext>
              </a:extLst>
            </p:cNvPr>
            <p:cNvSpPr/>
            <p:nvPr/>
          </p:nvSpPr>
          <p:spPr>
            <a:xfrm>
              <a:off x="13056535" y="1976677"/>
              <a:ext cx="180000" cy="180000"/>
            </a:xfrm>
            <a:prstGeom prst="rect">
              <a:avLst/>
            </a:prstGeom>
            <a:solidFill>
              <a:srgbClr val="BEE9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0" name="矩形 13">
              <a:extLst>
                <a:ext uri="{FF2B5EF4-FFF2-40B4-BE49-F238E27FC236}">
                  <a16:creationId xmlns="" xmlns:a16="http://schemas.microsoft.com/office/drawing/2014/main" id="{CA69D07A-4CB1-1C44-95EB-D5DD16C88C16}"/>
                </a:ext>
              </a:extLst>
            </p:cNvPr>
            <p:cNvSpPr/>
            <p:nvPr userDrawn="1"/>
          </p:nvSpPr>
          <p:spPr>
            <a:xfrm>
              <a:off x="12402231" y="179076"/>
              <a:ext cx="180000" cy="180000"/>
            </a:xfrm>
            <a:prstGeom prst="rect">
              <a:avLst/>
            </a:prstGeom>
            <a:solidFill>
              <a:srgbClr val="C70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1" name="矩形 13">
              <a:extLst>
                <a:ext uri="{FF2B5EF4-FFF2-40B4-BE49-F238E27FC236}">
                  <a16:creationId xmlns="" xmlns:a16="http://schemas.microsoft.com/office/drawing/2014/main" id="{422FC2B2-7928-F442-949E-D722F3DC9D01}"/>
                </a:ext>
              </a:extLst>
            </p:cNvPr>
            <p:cNvSpPr/>
            <p:nvPr/>
          </p:nvSpPr>
          <p:spPr>
            <a:xfrm>
              <a:off x="12620332" y="179076"/>
              <a:ext cx="180000" cy="180000"/>
            </a:xfrm>
            <a:prstGeom prst="rect">
              <a:avLst/>
            </a:prstGeom>
            <a:solidFill>
              <a:srgbClr val="D339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2" name="矩形 13">
              <a:extLst>
                <a:ext uri="{FF2B5EF4-FFF2-40B4-BE49-F238E27FC236}">
                  <a16:creationId xmlns="" xmlns:a16="http://schemas.microsoft.com/office/drawing/2014/main" id="{57EB9D15-6C1C-8340-A5D0-43B865B5951C}"/>
                </a:ext>
              </a:extLst>
            </p:cNvPr>
            <p:cNvSpPr/>
            <p:nvPr/>
          </p:nvSpPr>
          <p:spPr>
            <a:xfrm>
              <a:off x="12838433" y="179076"/>
              <a:ext cx="180000" cy="180000"/>
            </a:xfrm>
            <a:prstGeom prst="rect">
              <a:avLst/>
            </a:prstGeom>
            <a:solidFill>
              <a:srgbClr val="E281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3" name="矩形 13">
              <a:extLst>
                <a:ext uri="{FF2B5EF4-FFF2-40B4-BE49-F238E27FC236}">
                  <a16:creationId xmlns="" xmlns:a16="http://schemas.microsoft.com/office/drawing/2014/main" id="{3F7C47B0-D4EF-7047-9B96-1169C593055C}"/>
                </a:ext>
              </a:extLst>
            </p:cNvPr>
            <p:cNvSpPr/>
            <p:nvPr/>
          </p:nvSpPr>
          <p:spPr>
            <a:xfrm>
              <a:off x="13056535" y="179076"/>
              <a:ext cx="180000" cy="180000"/>
            </a:xfrm>
            <a:prstGeom prst="rect">
              <a:avLst/>
            </a:prstGeom>
            <a:solidFill>
              <a:srgbClr val="EEB3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4" name="矩形 13">
              <a:extLst>
                <a:ext uri="{FF2B5EF4-FFF2-40B4-BE49-F238E27FC236}">
                  <a16:creationId xmlns="" xmlns:a16="http://schemas.microsoft.com/office/drawing/2014/main" id="{697139C8-6378-7346-AA26-3DE355486404}"/>
                </a:ext>
              </a:extLst>
            </p:cNvPr>
            <p:cNvSpPr/>
            <p:nvPr userDrawn="1"/>
          </p:nvSpPr>
          <p:spPr>
            <a:xfrm>
              <a:off x="12402231" y="411703"/>
              <a:ext cx="180000" cy="180000"/>
            </a:xfrm>
            <a:prstGeom prst="rect">
              <a:avLst/>
            </a:prstGeom>
            <a:solidFill>
              <a:srgbClr val="C81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5" name="矩形 13">
              <a:extLst>
                <a:ext uri="{FF2B5EF4-FFF2-40B4-BE49-F238E27FC236}">
                  <a16:creationId xmlns="" xmlns:a16="http://schemas.microsoft.com/office/drawing/2014/main" id="{5F38502B-99C0-4640-9E8D-7247A3238E22}"/>
                </a:ext>
              </a:extLst>
            </p:cNvPr>
            <p:cNvSpPr/>
            <p:nvPr/>
          </p:nvSpPr>
          <p:spPr>
            <a:xfrm>
              <a:off x="12620332" y="411703"/>
              <a:ext cx="180000" cy="180000"/>
            </a:xfrm>
            <a:prstGeom prst="rect">
              <a:avLst/>
            </a:prstGeom>
            <a:solidFill>
              <a:srgbClr val="D338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6" name="矩形 13">
              <a:extLst>
                <a:ext uri="{FF2B5EF4-FFF2-40B4-BE49-F238E27FC236}">
                  <a16:creationId xmlns="" xmlns:a16="http://schemas.microsoft.com/office/drawing/2014/main" id="{2B29D96D-3B3D-B944-92CB-FE0973E33810}"/>
                </a:ext>
              </a:extLst>
            </p:cNvPr>
            <p:cNvSpPr/>
            <p:nvPr/>
          </p:nvSpPr>
          <p:spPr>
            <a:xfrm>
              <a:off x="12838433" y="411703"/>
              <a:ext cx="180000" cy="180000"/>
            </a:xfrm>
            <a:prstGeom prst="rect">
              <a:avLst/>
            </a:prstGeom>
            <a:solidFill>
              <a:srgbClr val="E281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7" name="矩形 13">
              <a:extLst>
                <a:ext uri="{FF2B5EF4-FFF2-40B4-BE49-F238E27FC236}">
                  <a16:creationId xmlns="" xmlns:a16="http://schemas.microsoft.com/office/drawing/2014/main" id="{26A0A468-A37D-824A-8DA2-0B437212E07E}"/>
                </a:ext>
              </a:extLst>
            </p:cNvPr>
            <p:cNvSpPr/>
            <p:nvPr/>
          </p:nvSpPr>
          <p:spPr>
            <a:xfrm>
              <a:off x="13056535" y="411703"/>
              <a:ext cx="180000" cy="180000"/>
            </a:xfrm>
            <a:prstGeom prst="rect">
              <a:avLst/>
            </a:prstGeom>
            <a:solidFill>
              <a:srgbClr val="EEB3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8" name="矩形 13">
              <a:extLst>
                <a:ext uri="{FF2B5EF4-FFF2-40B4-BE49-F238E27FC236}">
                  <a16:creationId xmlns="" xmlns:a16="http://schemas.microsoft.com/office/drawing/2014/main" id="{32D85E93-C860-B646-A67C-3D2FDCC07E8E}"/>
                </a:ext>
              </a:extLst>
            </p:cNvPr>
            <p:cNvSpPr/>
            <p:nvPr userDrawn="1"/>
          </p:nvSpPr>
          <p:spPr>
            <a:xfrm>
              <a:off x="12402231" y="2193084"/>
              <a:ext cx="180000" cy="180000"/>
            </a:xfrm>
            <a:prstGeom prst="rect">
              <a:avLst/>
            </a:prstGeom>
            <a:solidFill>
              <a:srgbClr val="5957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9" name="矩形 13">
              <a:extLst>
                <a:ext uri="{FF2B5EF4-FFF2-40B4-BE49-F238E27FC236}">
                  <a16:creationId xmlns="" xmlns:a16="http://schemas.microsoft.com/office/drawing/2014/main" id="{D9E271D3-C782-EA4B-B477-613B5CE7B0DA}"/>
                </a:ext>
              </a:extLst>
            </p:cNvPr>
            <p:cNvSpPr/>
            <p:nvPr userDrawn="1"/>
          </p:nvSpPr>
          <p:spPr>
            <a:xfrm>
              <a:off x="12620331" y="2193084"/>
              <a:ext cx="180000" cy="180000"/>
            </a:xfrm>
            <a:prstGeom prst="rect">
              <a:avLst/>
            </a:prstGeom>
            <a:solidFill>
              <a:srgbClr val="8888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0" name="矩形 13">
              <a:extLst>
                <a:ext uri="{FF2B5EF4-FFF2-40B4-BE49-F238E27FC236}">
                  <a16:creationId xmlns="" xmlns:a16="http://schemas.microsoft.com/office/drawing/2014/main" id="{3F3501FC-1CA1-714F-BF48-934C859FA443}"/>
                </a:ext>
              </a:extLst>
            </p:cNvPr>
            <p:cNvSpPr/>
            <p:nvPr userDrawn="1"/>
          </p:nvSpPr>
          <p:spPr>
            <a:xfrm>
              <a:off x="12838431" y="2193084"/>
              <a:ext cx="180000" cy="180000"/>
            </a:xfrm>
            <a:prstGeom prst="rect">
              <a:avLst/>
            </a:prstGeom>
            <a:solidFill>
              <a:srgbClr val="B5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1" name="矩形 13">
              <a:extLst>
                <a:ext uri="{FF2B5EF4-FFF2-40B4-BE49-F238E27FC236}">
                  <a16:creationId xmlns="" xmlns:a16="http://schemas.microsoft.com/office/drawing/2014/main" id="{55D4E001-16C8-3749-9816-95BDA789806E}"/>
                </a:ext>
              </a:extLst>
            </p:cNvPr>
            <p:cNvSpPr/>
            <p:nvPr userDrawn="1"/>
          </p:nvSpPr>
          <p:spPr>
            <a:xfrm>
              <a:off x="13056535" y="2193084"/>
              <a:ext cx="180000" cy="18000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2" name="矩形 5">
              <a:extLst>
                <a:ext uri="{FF2B5EF4-FFF2-40B4-BE49-F238E27FC236}">
                  <a16:creationId xmlns="" xmlns:a16="http://schemas.microsoft.com/office/drawing/2014/main" id="{3B0B5EC2-EA55-CC45-A9D0-D5EA5D768C99}"/>
                </a:ext>
              </a:extLst>
            </p:cNvPr>
            <p:cNvSpPr/>
            <p:nvPr userDrawn="1"/>
          </p:nvSpPr>
          <p:spPr>
            <a:xfrm>
              <a:off x="12396001" y="2678981"/>
              <a:ext cx="180000" cy="180000"/>
            </a:xfrm>
            <a:prstGeom prst="rect">
              <a:avLst/>
            </a:prstGeom>
            <a:solidFill>
              <a:srgbClr val="C81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00000"/>
                </a:lnSpc>
              </a:pPr>
              <a:endParaRPr kumimoji="1" lang="en-US" altLang="zh-CN" sz="500" b="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3" name="矩形 9">
              <a:extLst>
                <a:ext uri="{FF2B5EF4-FFF2-40B4-BE49-F238E27FC236}">
                  <a16:creationId xmlns="" xmlns:a16="http://schemas.microsoft.com/office/drawing/2014/main" id="{992224C5-04A6-C041-B257-13137945DBB8}"/>
                </a:ext>
              </a:extLst>
            </p:cNvPr>
            <p:cNvSpPr/>
            <p:nvPr userDrawn="1"/>
          </p:nvSpPr>
          <p:spPr>
            <a:xfrm>
              <a:off x="12620331" y="2678981"/>
              <a:ext cx="180000" cy="180000"/>
            </a:xfrm>
            <a:prstGeom prst="rect">
              <a:avLst/>
            </a:prstGeom>
            <a:solidFill>
              <a:srgbClr val="C70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00000"/>
                </a:lnSpc>
              </a:pPr>
              <a:endParaRPr kumimoji="1" lang="en-US" altLang="zh-CN" sz="500" b="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4" name="矩形 12">
              <a:extLst>
                <a:ext uri="{FF2B5EF4-FFF2-40B4-BE49-F238E27FC236}">
                  <a16:creationId xmlns="" xmlns:a16="http://schemas.microsoft.com/office/drawing/2014/main" id="{DCA8B73C-0B87-284F-805F-752EBF20B768}"/>
                </a:ext>
              </a:extLst>
            </p:cNvPr>
            <p:cNvSpPr/>
            <p:nvPr userDrawn="1"/>
          </p:nvSpPr>
          <p:spPr>
            <a:xfrm>
              <a:off x="12396001" y="3118681"/>
              <a:ext cx="180000" cy="180000"/>
            </a:xfrm>
            <a:prstGeom prst="rect">
              <a:avLst/>
            </a:prstGeom>
            <a:solidFill>
              <a:srgbClr val="EA5A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00000"/>
                </a:lnSpc>
              </a:pPr>
              <a:endParaRPr kumimoji="1" lang="mr-IN" altLang="zh-CN" sz="500" b="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5" name="矩形 13">
              <a:extLst>
                <a:ext uri="{FF2B5EF4-FFF2-40B4-BE49-F238E27FC236}">
                  <a16:creationId xmlns="" xmlns:a16="http://schemas.microsoft.com/office/drawing/2014/main" id="{138A39A8-BB4E-CD4E-9201-F1785C874F92}"/>
                </a:ext>
              </a:extLst>
            </p:cNvPr>
            <p:cNvSpPr/>
            <p:nvPr userDrawn="1"/>
          </p:nvSpPr>
          <p:spPr>
            <a:xfrm>
              <a:off x="12396001" y="2898831"/>
              <a:ext cx="180000" cy="180000"/>
            </a:xfrm>
            <a:prstGeom prst="rect">
              <a:avLst/>
            </a:prstGeom>
            <a:solidFill>
              <a:srgbClr val="7800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00000"/>
                </a:lnSpc>
              </a:pPr>
              <a:endParaRPr kumimoji="1" lang="mr-IN" altLang="zh-CN" sz="500" b="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6" name="矩形 16">
              <a:extLst>
                <a:ext uri="{FF2B5EF4-FFF2-40B4-BE49-F238E27FC236}">
                  <a16:creationId xmlns="" xmlns:a16="http://schemas.microsoft.com/office/drawing/2014/main" id="{306A7598-C00D-994F-82DA-B39F3C2E0AAD}"/>
                </a:ext>
              </a:extLst>
            </p:cNvPr>
            <p:cNvSpPr/>
            <p:nvPr userDrawn="1"/>
          </p:nvSpPr>
          <p:spPr>
            <a:xfrm>
              <a:off x="12396001" y="3559713"/>
              <a:ext cx="180000" cy="180000"/>
            </a:xfrm>
            <a:prstGeom prst="rect">
              <a:avLst/>
            </a:prstGeom>
            <a:solidFill>
              <a:srgbClr val="F8B5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00000"/>
                </a:lnSpc>
              </a:pPr>
              <a:endParaRPr kumimoji="1" lang="mr-IN" altLang="zh-CN" sz="500" b="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7" name="矩形 17">
              <a:extLst>
                <a:ext uri="{FF2B5EF4-FFF2-40B4-BE49-F238E27FC236}">
                  <a16:creationId xmlns="" xmlns:a16="http://schemas.microsoft.com/office/drawing/2014/main" id="{C1423292-FF2F-A74C-943E-1C3C47534098}"/>
                </a:ext>
              </a:extLst>
            </p:cNvPr>
            <p:cNvSpPr/>
            <p:nvPr userDrawn="1"/>
          </p:nvSpPr>
          <p:spPr>
            <a:xfrm>
              <a:off x="12396001" y="3339197"/>
              <a:ext cx="180000" cy="180000"/>
            </a:xfrm>
            <a:prstGeom prst="rect">
              <a:avLst/>
            </a:prstGeom>
            <a:solidFill>
              <a:srgbClr val="EB5C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00000"/>
                </a:lnSpc>
              </a:pPr>
              <a:endParaRPr kumimoji="1" lang="mr-IN" altLang="zh-CN" sz="500" b="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8" name="矩形 12">
              <a:extLst>
                <a:ext uri="{FF2B5EF4-FFF2-40B4-BE49-F238E27FC236}">
                  <a16:creationId xmlns="" xmlns:a16="http://schemas.microsoft.com/office/drawing/2014/main" id="{883734A3-2645-434A-9DCC-1416B6C687CC}"/>
                </a:ext>
              </a:extLst>
            </p:cNvPr>
            <p:cNvSpPr/>
            <p:nvPr userDrawn="1"/>
          </p:nvSpPr>
          <p:spPr>
            <a:xfrm>
              <a:off x="12620331" y="3118681"/>
              <a:ext cx="180000" cy="180000"/>
            </a:xfrm>
            <a:prstGeom prst="rect">
              <a:avLst/>
            </a:prstGeom>
            <a:solidFill>
              <a:srgbClr val="E98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00000"/>
                </a:lnSpc>
              </a:pPr>
              <a:endParaRPr kumimoji="1" lang="mr-IN" altLang="zh-CN" sz="500" b="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9" name="矩形 13">
              <a:extLst>
                <a:ext uri="{FF2B5EF4-FFF2-40B4-BE49-F238E27FC236}">
                  <a16:creationId xmlns="" xmlns:a16="http://schemas.microsoft.com/office/drawing/2014/main" id="{1FF13552-FB3D-134A-A80A-6CFB35DFE1A1}"/>
                </a:ext>
              </a:extLst>
            </p:cNvPr>
            <p:cNvSpPr/>
            <p:nvPr userDrawn="1"/>
          </p:nvSpPr>
          <p:spPr>
            <a:xfrm>
              <a:off x="12620331" y="2898831"/>
              <a:ext cx="180000" cy="180000"/>
            </a:xfrm>
            <a:prstGeom prst="rect">
              <a:avLst/>
            </a:prstGeom>
            <a:solidFill>
              <a:srgbClr val="A721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00000"/>
                </a:lnSpc>
              </a:pPr>
              <a:endParaRPr kumimoji="1" lang="mr-IN" altLang="zh-CN" sz="500" b="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50" name="矩形 16">
              <a:extLst>
                <a:ext uri="{FF2B5EF4-FFF2-40B4-BE49-F238E27FC236}">
                  <a16:creationId xmlns="" xmlns:a16="http://schemas.microsoft.com/office/drawing/2014/main" id="{0A96471B-CB12-1443-B01F-C14C9112C149}"/>
                </a:ext>
              </a:extLst>
            </p:cNvPr>
            <p:cNvSpPr/>
            <p:nvPr userDrawn="1"/>
          </p:nvSpPr>
          <p:spPr>
            <a:xfrm>
              <a:off x="12619063" y="3555604"/>
              <a:ext cx="180000" cy="180000"/>
            </a:xfrm>
            <a:prstGeom prst="rect">
              <a:avLst/>
            </a:prstGeom>
            <a:solidFill>
              <a:srgbClr val="F5DC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00000"/>
                </a:lnSpc>
              </a:pPr>
              <a:endParaRPr kumimoji="1" lang="mr-IN" altLang="zh-CN" sz="500" b="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51" name="矩形 17">
              <a:extLst>
                <a:ext uri="{FF2B5EF4-FFF2-40B4-BE49-F238E27FC236}">
                  <a16:creationId xmlns="" xmlns:a16="http://schemas.microsoft.com/office/drawing/2014/main" id="{61890D59-CF8B-1449-A836-3A304EC9A907}"/>
                </a:ext>
              </a:extLst>
            </p:cNvPr>
            <p:cNvSpPr/>
            <p:nvPr userDrawn="1"/>
          </p:nvSpPr>
          <p:spPr>
            <a:xfrm>
              <a:off x="12619063" y="3339197"/>
              <a:ext cx="180000" cy="180000"/>
            </a:xfrm>
            <a:prstGeom prst="rect">
              <a:avLst/>
            </a:prstGeom>
            <a:solidFill>
              <a:srgbClr val="F08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00000"/>
                </a:lnSpc>
              </a:pPr>
              <a:endParaRPr kumimoji="1" lang="mr-IN" altLang="zh-CN" sz="500" b="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0510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034" rtl="0" eaLnBrk="1" latinLnBrk="0" hangingPunct="1">
        <a:lnSpc>
          <a:spcPts val="3439"/>
        </a:lnSpc>
        <a:spcBef>
          <a:spcPct val="0"/>
        </a:spcBef>
        <a:buNone/>
        <a:defRPr sz="3199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</p:titleStyle>
    <p:bodyStyle>
      <a:lvl1pPr marL="0" indent="0" algn="l" defTabSz="914034" rtl="0" eaLnBrk="1" latinLnBrk="0" hangingPunct="1">
        <a:lnSpc>
          <a:spcPct val="100000"/>
        </a:lnSpc>
        <a:spcBef>
          <a:spcPts val="0"/>
        </a:spcBef>
        <a:buFontTx/>
        <a:buNone/>
        <a:defRPr sz="1000" kern="1200">
          <a:solidFill>
            <a:srgbClr val="1D1D1B"/>
          </a:solidFill>
          <a:latin typeface="Arial" panose="020B0604020202020204" pitchFamily="34" charset="0"/>
          <a:ea typeface="Microsoft YaHei" panose="020B0503020204020204" pitchFamily="34" charset="-122"/>
          <a:cs typeface="Arial" panose="020B0604020202020204" pitchFamily="34" charset="0"/>
        </a:defRPr>
      </a:lvl1pPr>
      <a:lvl2pPr marL="457017" indent="0" algn="l" defTabSz="914034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034" indent="0" algn="l" defTabSz="914034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051" indent="0" algn="l" defTabSz="914034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068" indent="0" algn="l" defTabSz="914034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3594" indent="-228509" algn="l" defTabSz="9140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611" indent="-228509" algn="l" defTabSz="9140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628" indent="-228509" algn="l" defTabSz="9140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4646" indent="-228509" algn="l" defTabSz="9140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17" algn="l" defTabSz="9140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034" algn="l" defTabSz="9140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051" algn="l" defTabSz="9140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068" algn="l" defTabSz="9140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086" algn="l" defTabSz="9140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103" algn="l" defTabSz="9140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120" algn="l" defTabSz="9140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137" algn="l" defTabSz="9140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59">
          <p15:clr>
            <a:srgbClr val="F26B43"/>
          </p15:clr>
        </p15:guide>
        <p15:guide id="2" pos="3841">
          <p15:clr>
            <a:srgbClr val="F26B43"/>
          </p15:clr>
        </p15:guide>
        <p15:guide id="3" pos="461">
          <p15:clr>
            <a:srgbClr val="F26B43"/>
          </p15:clr>
        </p15:guide>
        <p15:guide id="4" orient="horz" pos="3861">
          <p15:clr>
            <a:srgbClr val="F26B43"/>
          </p15:clr>
        </p15:guide>
        <p15:guide id="5" orient="horz" pos="1235">
          <p15:clr>
            <a:srgbClr val="F26B43"/>
          </p15:clr>
        </p15:guide>
        <p15:guide id="6" orient="horz" pos="553">
          <p15:clr>
            <a:srgbClr val="F26B43"/>
          </p15:clr>
        </p15:guide>
        <p15:guide id="7" pos="3840">
          <p15:clr>
            <a:srgbClr val="F26B43"/>
          </p15:clr>
        </p15:guide>
        <p15:guide id="8" pos="7219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4738613-2341-9046-8E35-A1048C744AF2}"/>
              </a:ext>
            </a:extLst>
          </p:cNvPr>
          <p:cNvSpPr/>
          <p:nvPr userDrawn="1"/>
        </p:nvSpPr>
        <p:spPr>
          <a:xfrm>
            <a:off x="0" y="5590904"/>
            <a:ext cx="12191999" cy="126709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4" tIns="45702" rIns="91404" bIns="457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799"/>
          </a:p>
        </p:txBody>
      </p:sp>
      <p:pic>
        <p:nvPicPr>
          <p:cNvPr id="112" name="Picture 1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7696" y="5977441"/>
            <a:ext cx="2270874" cy="496900"/>
          </a:xfrm>
          <a:prstGeom prst="rect">
            <a:avLst/>
          </a:prstGeom>
        </p:spPr>
      </p:pic>
      <p:grpSp>
        <p:nvGrpSpPr>
          <p:cNvPr id="103" name="Group 102"/>
          <p:cNvGrpSpPr/>
          <p:nvPr userDrawn="1"/>
        </p:nvGrpSpPr>
        <p:grpSpPr>
          <a:xfrm>
            <a:off x="12396001" y="19436"/>
            <a:ext cx="840534" cy="3720277"/>
            <a:chOff x="12396001" y="19436"/>
            <a:chExt cx="840534" cy="3720277"/>
          </a:xfrm>
        </p:grpSpPr>
        <p:sp>
          <p:nvSpPr>
            <p:cNvPr id="104" name="文本框 15">
              <a:extLst>
                <a:ext uri="{FF2B5EF4-FFF2-40B4-BE49-F238E27FC236}">
                  <a16:creationId xmlns="" xmlns:a16="http://schemas.microsoft.com/office/drawing/2014/main" id="{14051C33-7D8E-ED4E-A31B-8FAA52C8EDA5}"/>
                </a:ext>
              </a:extLst>
            </p:cNvPr>
            <p:cNvSpPr txBox="1"/>
            <p:nvPr userDrawn="1"/>
          </p:nvSpPr>
          <p:spPr>
            <a:xfrm>
              <a:off x="12402231" y="19436"/>
              <a:ext cx="828000" cy="123111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kumimoji="1" lang="en-US" altLang="zh-CN" sz="800" dirty="0" smtClean="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  <a:cs typeface="Arial" panose="020B0604020202020204" pitchFamily="34" charset="0"/>
                </a:rPr>
                <a:t>Primary</a:t>
              </a:r>
              <a:r>
                <a:rPr kumimoji="1" lang="en-US" altLang="zh-CN" sz="800" baseline="0" dirty="0" smtClean="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  <a:cs typeface="Arial" panose="020B0604020202020204" pitchFamily="34" charset="0"/>
                </a:rPr>
                <a:t> </a:t>
              </a:r>
              <a:r>
                <a:rPr kumimoji="1" lang="en-US" altLang="zh-CN" sz="800" dirty="0" smtClean="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  <a:cs typeface="Arial" panose="020B0604020202020204" pitchFamily="34" charset="0"/>
                </a:rPr>
                <a:t>Colors</a:t>
              </a:r>
              <a:endParaRPr kumimoji="1" lang="zh-CN" altLang="en-US" sz="800" dirty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05" name="文本框 15">
              <a:extLst>
                <a:ext uri="{FF2B5EF4-FFF2-40B4-BE49-F238E27FC236}">
                  <a16:creationId xmlns="" xmlns:a16="http://schemas.microsoft.com/office/drawing/2014/main" id="{B22FD20B-FED1-F14A-B606-EFB600078EA5}"/>
                </a:ext>
              </a:extLst>
            </p:cNvPr>
            <p:cNvSpPr txBox="1"/>
            <p:nvPr userDrawn="1"/>
          </p:nvSpPr>
          <p:spPr>
            <a:xfrm>
              <a:off x="12406640" y="697620"/>
              <a:ext cx="816583" cy="123111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kumimoji="1" lang="en-US" altLang="zh-CN" sz="800" dirty="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  <a:cs typeface="Arial" panose="020B0604020202020204" pitchFamily="34" charset="0"/>
                </a:rPr>
                <a:t>Secondary Colors</a:t>
              </a:r>
              <a:endParaRPr kumimoji="1" lang="zh-CN" altLang="en-US" sz="800" dirty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06" name="矩形 13">
              <a:extLst>
                <a:ext uri="{FF2B5EF4-FFF2-40B4-BE49-F238E27FC236}">
                  <a16:creationId xmlns="" xmlns:a16="http://schemas.microsoft.com/office/drawing/2014/main" id="{2056A118-9F13-2644-8C4D-19B83F915923}"/>
                </a:ext>
              </a:extLst>
            </p:cNvPr>
            <p:cNvSpPr/>
            <p:nvPr userDrawn="1"/>
          </p:nvSpPr>
          <p:spPr>
            <a:xfrm>
              <a:off x="12402231" y="878829"/>
              <a:ext cx="180000" cy="180000"/>
            </a:xfrm>
            <a:prstGeom prst="rect">
              <a:avLst/>
            </a:prstGeom>
            <a:solidFill>
              <a:srgbClr val="C400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7" name="矩形 13">
              <a:extLst>
                <a:ext uri="{FF2B5EF4-FFF2-40B4-BE49-F238E27FC236}">
                  <a16:creationId xmlns="" xmlns:a16="http://schemas.microsoft.com/office/drawing/2014/main" id="{1BDF5E4A-1867-8E41-834A-BEF7F7DBCA4B}"/>
                </a:ext>
              </a:extLst>
            </p:cNvPr>
            <p:cNvSpPr/>
            <p:nvPr userDrawn="1"/>
          </p:nvSpPr>
          <p:spPr>
            <a:xfrm>
              <a:off x="12620332" y="878829"/>
              <a:ext cx="180000" cy="180000"/>
            </a:xfrm>
            <a:prstGeom prst="rect">
              <a:avLst/>
            </a:prstGeom>
            <a:solidFill>
              <a:srgbClr val="CB37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8" name="矩形 13">
              <a:extLst>
                <a:ext uri="{FF2B5EF4-FFF2-40B4-BE49-F238E27FC236}">
                  <a16:creationId xmlns="" xmlns:a16="http://schemas.microsoft.com/office/drawing/2014/main" id="{1399EB62-5216-324F-B66C-AD6ED0004D51}"/>
                </a:ext>
              </a:extLst>
            </p:cNvPr>
            <p:cNvSpPr/>
            <p:nvPr/>
          </p:nvSpPr>
          <p:spPr>
            <a:xfrm>
              <a:off x="12838433" y="878829"/>
              <a:ext cx="180000" cy="180000"/>
            </a:xfrm>
            <a:prstGeom prst="rect">
              <a:avLst/>
            </a:prstGeom>
            <a:solidFill>
              <a:srgbClr val="DD80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9" name="矩形 13">
              <a:extLst>
                <a:ext uri="{FF2B5EF4-FFF2-40B4-BE49-F238E27FC236}">
                  <a16:creationId xmlns="" xmlns:a16="http://schemas.microsoft.com/office/drawing/2014/main" id="{35D234AC-C1A2-7248-94C0-BB95C4DFE743}"/>
                </a:ext>
              </a:extLst>
            </p:cNvPr>
            <p:cNvSpPr/>
            <p:nvPr userDrawn="1"/>
          </p:nvSpPr>
          <p:spPr>
            <a:xfrm>
              <a:off x="13056535" y="878829"/>
              <a:ext cx="180000" cy="180000"/>
            </a:xfrm>
            <a:prstGeom prst="rect">
              <a:avLst/>
            </a:prstGeom>
            <a:solidFill>
              <a:srgbClr val="EBB3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0" name="矩形 13">
              <a:extLst>
                <a:ext uri="{FF2B5EF4-FFF2-40B4-BE49-F238E27FC236}">
                  <a16:creationId xmlns="" xmlns:a16="http://schemas.microsoft.com/office/drawing/2014/main" id="{7532BB58-5C8F-B442-A115-B92066928429}"/>
                </a:ext>
              </a:extLst>
            </p:cNvPr>
            <p:cNvSpPr/>
            <p:nvPr userDrawn="1"/>
          </p:nvSpPr>
          <p:spPr>
            <a:xfrm>
              <a:off x="12620332" y="1100054"/>
              <a:ext cx="180000" cy="180000"/>
            </a:xfrm>
            <a:prstGeom prst="rect">
              <a:avLst/>
            </a:prstGeom>
            <a:solidFill>
              <a:srgbClr val="9936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56" rtl="0" eaLnBrk="1" fontAlgn="auto" latinLnBrk="0" hangingPunct="1">
                <a:lnSpc>
                  <a:spcPts val="62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1" name="矩形 13">
              <a:extLst>
                <a:ext uri="{FF2B5EF4-FFF2-40B4-BE49-F238E27FC236}">
                  <a16:creationId xmlns="" xmlns:a16="http://schemas.microsoft.com/office/drawing/2014/main" id="{F79CD551-CACB-A749-9460-B80C1456F4E8}"/>
                </a:ext>
              </a:extLst>
            </p:cNvPr>
            <p:cNvSpPr/>
            <p:nvPr userDrawn="1"/>
          </p:nvSpPr>
          <p:spPr>
            <a:xfrm>
              <a:off x="12402231" y="1100054"/>
              <a:ext cx="180000" cy="180000"/>
            </a:xfrm>
            <a:prstGeom prst="rect">
              <a:avLst/>
            </a:prstGeom>
            <a:solidFill>
              <a:srgbClr val="7F00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3" name="矩形 13">
              <a:extLst>
                <a:ext uri="{FF2B5EF4-FFF2-40B4-BE49-F238E27FC236}">
                  <a16:creationId xmlns="" xmlns:a16="http://schemas.microsoft.com/office/drawing/2014/main" id="{DEDE780A-8050-FD48-B661-39532349131D}"/>
                </a:ext>
              </a:extLst>
            </p:cNvPr>
            <p:cNvSpPr/>
            <p:nvPr/>
          </p:nvSpPr>
          <p:spPr>
            <a:xfrm>
              <a:off x="12838433" y="1100054"/>
              <a:ext cx="180000" cy="180000"/>
            </a:xfrm>
            <a:prstGeom prst="rect">
              <a:avLst/>
            </a:prstGeom>
            <a:solidFill>
              <a:srgbClr val="BF80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56" rtl="0" eaLnBrk="1" fontAlgn="auto" latinLnBrk="0" hangingPunct="1">
                <a:lnSpc>
                  <a:spcPts val="62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4" name="矩形 13">
              <a:extLst>
                <a:ext uri="{FF2B5EF4-FFF2-40B4-BE49-F238E27FC236}">
                  <a16:creationId xmlns="" xmlns:a16="http://schemas.microsoft.com/office/drawing/2014/main" id="{2C241EB7-09A9-7E40-9241-F2D47E53E1FF}"/>
                </a:ext>
              </a:extLst>
            </p:cNvPr>
            <p:cNvSpPr/>
            <p:nvPr/>
          </p:nvSpPr>
          <p:spPr>
            <a:xfrm>
              <a:off x="13056535" y="1100054"/>
              <a:ext cx="180000" cy="180000"/>
            </a:xfrm>
            <a:prstGeom prst="rect">
              <a:avLst/>
            </a:prstGeom>
            <a:solidFill>
              <a:srgbClr val="D8B3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56" rtl="0" eaLnBrk="1" fontAlgn="auto" latinLnBrk="0" hangingPunct="1">
                <a:lnSpc>
                  <a:spcPts val="62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5" name="矩形 13">
              <a:extLst>
                <a:ext uri="{FF2B5EF4-FFF2-40B4-BE49-F238E27FC236}">
                  <a16:creationId xmlns="" xmlns:a16="http://schemas.microsoft.com/office/drawing/2014/main" id="{C1206869-819B-184C-810B-151F92C62236}"/>
                </a:ext>
              </a:extLst>
            </p:cNvPr>
            <p:cNvSpPr/>
            <p:nvPr userDrawn="1"/>
          </p:nvSpPr>
          <p:spPr>
            <a:xfrm>
              <a:off x="12402231" y="1321807"/>
              <a:ext cx="180000" cy="180000"/>
            </a:xfrm>
            <a:prstGeom prst="rect">
              <a:avLst/>
            </a:prstGeom>
            <a:solidFill>
              <a:srgbClr val="ED6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6" name="矩形 13">
              <a:extLst>
                <a:ext uri="{FF2B5EF4-FFF2-40B4-BE49-F238E27FC236}">
                  <a16:creationId xmlns="" xmlns:a16="http://schemas.microsoft.com/office/drawing/2014/main" id="{F707D190-CC54-CA46-946B-8609C53E3CB9}"/>
                </a:ext>
              </a:extLst>
            </p:cNvPr>
            <p:cNvSpPr/>
            <p:nvPr userDrawn="1"/>
          </p:nvSpPr>
          <p:spPr>
            <a:xfrm>
              <a:off x="12620332" y="1321807"/>
              <a:ext cx="180000" cy="180000"/>
            </a:xfrm>
            <a:prstGeom prst="rect">
              <a:avLst/>
            </a:prstGeom>
            <a:solidFill>
              <a:srgbClr val="F289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mr-IN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7" name="矩形 13">
              <a:extLst>
                <a:ext uri="{FF2B5EF4-FFF2-40B4-BE49-F238E27FC236}">
                  <a16:creationId xmlns="" xmlns:a16="http://schemas.microsoft.com/office/drawing/2014/main" id="{9BDB304C-5E40-9647-A3EF-75D9BFFB7E5B}"/>
                </a:ext>
              </a:extLst>
            </p:cNvPr>
            <p:cNvSpPr/>
            <p:nvPr/>
          </p:nvSpPr>
          <p:spPr>
            <a:xfrm>
              <a:off x="12838433" y="1321807"/>
              <a:ext cx="180000" cy="180000"/>
            </a:xfrm>
            <a:prstGeom prst="rect">
              <a:avLst/>
            </a:prstGeom>
            <a:solidFill>
              <a:srgbClr val="F6B7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mr-IN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8" name="矩形 13">
              <a:extLst>
                <a:ext uri="{FF2B5EF4-FFF2-40B4-BE49-F238E27FC236}">
                  <a16:creationId xmlns="" xmlns:a16="http://schemas.microsoft.com/office/drawing/2014/main" id="{63833C81-CC87-004C-AE5E-CB387B992636}"/>
                </a:ext>
              </a:extLst>
            </p:cNvPr>
            <p:cNvSpPr/>
            <p:nvPr/>
          </p:nvSpPr>
          <p:spPr>
            <a:xfrm>
              <a:off x="13056535" y="1321807"/>
              <a:ext cx="180000" cy="180000"/>
            </a:xfrm>
            <a:prstGeom prst="rect">
              <a:avLst/>
            </a:prstGeom>
            <a:solidFill>
              <a:srgbClr val="FAD3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mr-IN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9" name="矩形 13">
              <a:extLst>
                <a:ext uri="{FF2B5EF4-FFF2-40B4-BE49-F238E27FC236}">
                  <a16:creationId xmlns="" xmlns:a16="http://schemas.microsoft.com/office/drawing/2014/main" id="{19E144E8-C437-8E49-8068-D750BCB2B2F7}"/>
                </a:ext>
              </a:extLst>
            </p:cNvPr>
            <p:cNvSpPr/>
            <p:nvPr userDrawn="1"/>
          </p:nvSpPr>
          <p:spPr>
            <a:xfrm>
              <a:off x="12402231" y="1760270"/>
              <a:ext cx="180000" cy="180000"/>
            </a:xfrm>
            <a:prstGeom prst="rect">
              <a:avLst/>
            </a:prstGeom>
            <a:solidFill>
              <a:srgbClr val="62B2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0" name="矩形 13">
              <a:extLst>
                <a:ext uri="{FF2B5EF4-FFF2-40B4-BE49-F238E27FC236}">
                  <a16:creationId xmlns="" xmlns:a16="http://schemas.microsoft.com/office/drawing/2014/main" id="{9844BDEE-1453-9A40-B91C-2C526D59737B}"/>
                </a:ext>
              </a:extLst>
            </p:cNvPr>
            <p:cNvSpPr/>
            <p:nvPr userDrawn="1"/>
          </p:nvSpPr>
          <p:spPr>
            <a:xfrm>
              <a:off x="12620331" y="1760270"/>
              <a:ext cx="180000" cy="180000"/>
            </a:xfrm>
            <a:prstGeom prst="rect">
              <a:avLst/>
            </a:prstGeom>
            <a:solidFill>
              <a:srgbClr val="81C1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1" name="矩形 13">
              <a:extLst>
                <a:ext uri="{FF2B5EF4-FFF2-40B4-BE49-F238E27FC236}">
                  <a16:creationId xmlns="" xmlns:a16="http://schemas.microsoft.com/office/drawing/2014/main" id="{EC3A6DD7-CCD1-0C4F-B8D4-3D01C9FFC289}"/>
                </a:ext>
              </a:extLst>
            </p:cNvPr>
            <p:cNvSpPr/>
            <p:nvPr/>
          </p:nvSpPr>
          <p:spPr>
            <a:xfrm>
              <a:off x="12838433" y="1760270"/>
              <a:ext cx="180000" cy="180000"/>
            </a:xfrm>
            <a:prstGeom prst="rect">
              <a:avLst/>
            </a:prstGeom>
            <a:solidFill>
              <a:srgbClr val="AFD8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2" name="矩形 13">
              <a:extLst>
                <a:ext uri="{FF2B5EF4-FFF2-40B4-BE49-F238E27FC236}">
                  <a16:creationId xmlns="" xmlns:a16="http://schemas.microsoft.com/office/drawing/2014/main" id="{77A96C4C-F3F3-484A-95BE-7E52C33A2FE2}"/>
                </a:ext>
              </a:extLst>
            </p:cNvPr>
            <p:cNvSpPr/>
            <p:nvPr/>
          </p:nvSpPr>
          <p:spPr>
            <a:xfrm>
              <a:off x="13056535" y="1760270"/>
              <a:ext cx="180000" cy="180000"/>
            </a:xfrm>
            <a:prstGeom prst="rect">
              <a:avLst/>
            </a:prstGeom>
            <a:solidFill>
              <a:srgbClr val="D0E8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3" name="矩形 13">
              <a:extLst>
                <a:ext uri="{FF2B5EF4-FFF2-40B4-BE49-F238E27FC236}">
                  <a16:creationId xmlns="" xmlns:a16="http://schemas.microsoft.com/office/drawing/2014/main" id="{659202D4-1C13-564B-AD21-AF809769236B}"/>
                </a:ext>
              </a:extLst>
            </p:cNvPr>
            <p:cNvSpPr/>
            <p:nvPr userDrawn="1"/>
          </p:nvSpPr>
          <p:spPr>
            <a:xfrm>
              <a:off x="12402231" y="1539880"/>
              <a:ext cx="180000" cy="180000"/>
            </a:xfrm>
            <a:prstGeom prst="rect">
              <a:avLst/>
            </a:prstGeom>
            <a:solidFill>
              <a:srgbClr val="FCC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4" name="矩形 13">
              <a:extLst>
                <a:ext uri="{FF2B5EF4-FFF2-40B4-BE49-F238E27FC236}">
                  <a16:creationId xmlns="" xmlns:a16="http://schemas.microsoft.com/office/drawing/2014/main" id="{533D13E9-5244-8E4F-9513-C00748CDDDF9}"/>
                </a:ext>
              </a:extLst>
            </p:cNvPr>
            <p:cNvSpPr/>
            <p:nvPr userDrawn="1"/>
          </p:nvSpPr>
          <p:spPr>
            <a:xfrm>
              <a:off x="12620332" y="1539880"/>
              <a:ext cx="180000" cy="180000"/>
            </a:xfrm>
            <a:prstGeom prst="rect">
              <a:avLst/>
            </a:prstGeom>
            <a:solidFill>
              <a:srgbClr val="FDD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5" name="矩形 13">
              <a:extLst>
                <a:ext uri="{FF2B5EF4-FFF2-40B4-BE49-F238E27FC236}">
                  <a16:creationId xmlns="" xmlns:a16="http://schemas.microsoft.com/office/drawing/2014/main" id="{FC3F3193-22C2-A847-A957-DFCCDA9D1D88}"/>
                </a:ext>
              </a:extLst>
            </p:cNvPr>
            <p:cNvSpPr/>
            <p:nvPr/>
          </p:nvSpPr>
          <p:spPr>
            <a:xfrm>
              <a:off x="12838433" y="1539880"/>
              <a:ext cx="180000" cy="180000"/>
            </a:xfrm>
            <a:prstGeom prst="rect">
              <a:avLst/>
            </a:prstGeom>
            <a:solidFill>
              <a:srgbClr val="FDE3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6" name="矩形 13">
              <a:extLst>
                <a:ext uri="{FF2B5EF4-FFF2-40B4-BE49-F238E27FC236}">
                  <a16:creationId xmlns="" xmlns:a16="http://schemas.microsoft.com/office/drawing/2014/main" id="{66F0E6F8-F4D3-1B44-BB6D-F328A6CEA0C9}"/>
                </a:ext>
              </a:extLst>
            </p:cNvPr>
            <p:cNvSpPr/>
            <p:nvPr/>
          </p:nvSpPr>
          <p:spPr>
            <a:xfrm>
              <a:off x="13056535" y="1539880"/>
              <a:ext cx="180000" cy="180000"/>
            </a:xfrm>
            <a:prstGeom prst="rect">
              <a:avLst/>
            </a:prstGeom>
            <a:solidFill>
              <a:srgbClr val="FEEE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7" name="矩形 13">
              <a:extLst>
                <a:ext uri="{FF2B5EF4-FFF2-40B4-BE49-F238E27FC236}">
                  <a16:creationId xmlns="" xmlns:a16="http://schemas.microsoft.com/office/drawing/2014/main" id="{1D14C75E-3EEE-FA4D-8DA3-70B2C56F286F}"/>
                </a:ext>
              </a:extLst>
            </p:cNvPr>
            <p:cNvSpPr/>
            <p:nvPr userDrawn="1"/>
          </p:nvSpPr>
          <p:spPr>
            <a:xfrm>
              <a:off x="12402231" y="1976677"/>
              <a:ext cx="180000" cy="180000"/>
            </a:xfrm>
            <a:prstGeom prst="rect">
              <a:avLst/>
            </a:prstGeom>
            <a:solidFill>
              <a:srgbClr val="30B5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8" name="矩形 13">
              <a:extLst>
                <a:ext uri="{FF2B5EF4-FFF2-40B4-BE49-F238E27FC236}">
                  <a16:creationId xmlns="" xmlns:a16="http://schemas.microsoft.com/office/drawing/2014/main" id="{4EBE9DBF-E87C-4F4D-BBB1-81632C549613}"/>
                </a:ext>
              </a:extLst>
            </p:cNvPr>
            <p:cNvSpPr/>
            <p:nvPr userDrawn="1"/>
          </p:nvSpPr>
          <p:spPr>
            <a:xfrm>
              <a:off x="12620331" y="1976677"/>
              <a:ext cx="180000" cy="180000"/>
            </a:xfrm>
            <a:prstGeom prst="rect">
              <a:avLst/>
            </a:prstGeom>
            <a:solidFill>
              <a:srgbClr val="56C4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9" name="矩形 13">
              <a:extLst>
                <a:ext uri="{FF2B5EF4-FFF2-40B4-BE49-F238E27FC236}">
                  <a16:creationId xmlns="" xmlns:a16="http://schemas.microsoft.com/office/drawing/2014/main" id="{851DFAF5-0D1C-C64A-87B5-B0C9497BA3EB}"/>
                </a:ext>
              </a:extLst>
            </p:cNvPr>
            <p:cNvSpPr/>
            <p:nvPr/>
          </p:nvSpPr>
          <p:spPr>
            <a:xfrm>
              <a:off x="12838431" y="1976677"/>
              <a:ext cx="180000" cy="180000"/>
            </a:xfrm>
            <a:prstGeom prst="rect">
              <a:avLst/>
            </a:prstGeom>
            <a:solidFill>
              <a:srgbClr val="94DA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0" name="矩形 13">
              <a:extLst>
                <a:ext uri="{FF2B5EF4-FFF2-40B4-BE49-F238E27FC236}">
                  <a16:creationId xmlns="" xmlns:a16="http://schemas.microsoft.com/office/drawing/2014/main" id="{EEFEFB0D-48AF-8147-BDEB-B01E99ED82A7}"/>
                </a:ext>
              </a:extLst>
            </p:cNvPr>
            <p:cNvSpPr/>
            <p:nvPr/>
          </p:nvSpPr>
          <p:spPr>
            <a:xfrm>
              <a:off x="13056535" y="1976677"/>
              <a:ext cx="180000" cy="180000"/>
            </a:xfrm>
            <a:prstGeom prst="rect">
              <a:avLst/>
            </a:prstGeom>
            <a:solidFill>
              <a:srgbClr val="BEE9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1" name="矩形 13">
              <a:extLst>
                <a:ext uri="{FF2B5EF4-FFF2-40B4-BE49-F238E27FC236}">
                  <a16:creationId xmlns="" xmlns:a16="http://schemas.microsoft.com/office/drawing/2014/main" id="{CA69D07A-4CB1-1C44-95EB-D5DD16C88C16}"/>
                </a:ext>
              </a:extLst>
            </p:cNvPr>
            <p:cNvSpPr/>
            <p:nvPr userDrawn="1"/>
          </p:nvSpPr>
          <p:spPr>
            <a:xfrm>
              <a:off x="12402231" y="179076"/>
              <a:ext cx="180000" cy="180000"/>
            </a:xfrm>
            <a:prstGeom prst="rect">
              <a:avLst/>
            </a:prstGeom>
            <a:solidFill>
              <a:srgbClr val="C70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2" name="矩形 13">
              <a:extLst>
                <a:ext uri="{FF2B5EF4-FFF2-40B4-BE49-F238E27FC236}">
                  <a16:creationId xmlns="" xmlns:a16="http://schemas.microsoft.com/office/drawing/2014/main" id="{422FC2B2-7928-F442-949E-D722F3DC9D01}"/>
                </a:ext>
              </a:extLst>
            </p:cNvPr>
            <p:cNvSpPr/>
            <p:nvPr/>
          </p:nvSpPr>
          <p:spPr>
            <a:xfrm>
              <a:off x="12620332" y="179076"/>
              <a:ext cx="180000" cy="180000"/>
            </a:xfrm>
            <a:prstGeom prst="rect">
              <a:avLst/>
            </a:prstGeom>
            <a:solidFill>
              <a:srgbClr val="D339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3" name="矩形 13">
              <a:extLst>
                <a:ext uri="{FF2B5EF4-FFF2-40B4-BE49-F238E27FC236}">
                  <a16:creationId xmlns="" xmlns:a16="http://schemas.microsoft.com/office/drawing/2014/main" id="{57EB9D15-6C1C-8340-A5D0-43B865B5951C}"/>
                </a:ext>
              </a:extLst>
            </p:cNvPr>
            <p:cNvSpPr/>
            <p:nvPr/>
          </p:nvSpPr>
          <p:spPr>
            <a:xfrm>
              <a:off x="12838433" y="179076"/>
              <a:ext cx="180000" cy="180000"/>
            </a:xfrm>
            <a:prstGeom prst="rect">
              <a:avLst/>
            </a:prstGeom>
            <a:solidFill>
              <a:srgbClr val="E281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4" name="矩形 13">
              <a:extLst>
                <a:ext uri="{FF2B5EF4-FFF2-40B4-BE49-F238E27FC236}">
                  <a16:creationId xmlns="" xmlns:a16="http://schemas.microsoft.com/office/drawing/2014/main" id="{3F7C47B0-D4EF-7047-9B96-1169C593055C}"/>
                </a:ext>
              </a:extLst>
            </p:cNvPr>
            <p:cNvSpPr/>
            <p:nvPr/>
          </p:nvSpPr>
          <p:spPr>
            <a:xfrm>
              <a:off x="13056535" y="179076"/>
              <a:ext cx="180000" cy="180000"/>
            </a:xfrm>
            <a:prstGeom prst="rect">
              <a:avLst/>
            </a:prstGeom>
            <a:solidFill>
              <a:srgbClr val="EEB3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5" name="矩形 13">
              <a:extLst>
                <a:ext uri="{FF2B5EF4-FFF2-40B4-BE49-F238E27FC236}">
                  <a16:creationId xmlns="" xmlns:a16="http://schemas.microsoft.com/office/drawing/2014/main" id="{697139C8-6378-7346-AA26-3DE355486404}"/>
                </a:ext>
              </a:extLst>
            </p:cNvPr>
            <p:cNvSpPr/>
            <p:nvPr userDrawn="1"/>
          </p:nvSpPr>
          <p:spPr>
            <a:xfrm>
              <a:off x="12402231" y="411703"/>
              <a:ext cx="180000" cy="180000"/>
            </a:xfrm>
            <a:prstGeom prst="rect">
              <a:avLst/>
            </a:prstGeom>
            <a:solidFill>
              <a:srgbClr val="C81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6" name="矩形 13">
              <a:extLst>
                <a:ext uri="{FF2B5EF4-FFF2-40B4-BE49-F238E27FC236}">
                  <a16:creationId xmlns="" xmlns:a16="http://schemas.microsoft.com/office/drawing/2014/main" id="{5F38502B-99C0-4640-9E8D-7247A3238E22}"/>
                </a:ext>
              </a:extLst>
            </p:cNvPr>
            <p:cNvSpPr/>
            <p:nvPr/>
          </p:nvSpPr>
          <p:spPr>
            <a:xfrm>
              <a:off x="12620332" y="411703"/>
              <a:ext cx="180000" cy="180000"/>
            </a:xfrm>
            <a:prstGeom prst="rect">
              <a:avLst/>
            </a:prstGeom>
            <a:solidFill>
              <a:srgbClr val="D338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7" name="矩形 13">
              <a:extLst>
                <a:ext uri="{FF2B5EF4-FFF2-40B4-BE49-F238E27FC236}">
                  <a16:creationId xmlns="" xmlns:a16="http://schemas.microsoft.com/office/drawing/2014/main" id="{2B29D96D-3B3D-B944-92CB-FE0973E33810}"/>
                </a:ext>
              </a:extLst>
            </p:cNvPr>
            <p:cNvSpPr/>
            <p:nvPr/>
          </p:nvSpPr>
          <p:spPr>
            <a:xfrm>
              <a:off x="12838433" y="411703"/>
              <a:ext cx="180000" cy="180000"/>
            </a:xfrm>
            <a:prstGeom prst="rect">
              <a:avLst/>
            </a:prstGeom>
            <a:solidFill>
              <a:srgbClr val="E281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8" name="矩形 13">
              <a:extLst>
                <a:ext uri="{FF2B5EF4-FFF2-40B4-BE49-F238E27FC236}">
                  <a16:creationId xmlns="" xmlns:a16="http://schemas.microsoft.com/office/drawing/2014/main" id="{26A0A468-A37D-824A-8DA2-0B437212E07E}"/>
                </a:ext>
              </a:extLst>
            </p:cNvPr>
            <p:cNvSpPr/>
            <p:nvPr/>
          </p:nvSpPr>
          <p:spPr>
            <a:xfrm>
              <a:off x="13056535" y="411703"/>
              <a:ext cx="180000" cy="180000"/>
            </a:xfrm>
            <a:prstGeom prst="rect">
              <a:avLst/>
            </a:prstGeom>
            <a:solidFill>
              <a:srgbClr val="EEB3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9" name="矩形 13">
              <a:extLst>
                <a:ext uri="{FF2B5EF4-FFF2-40B4-BE49-F238E27FC236}">
                  <a16:creationId xmlns="" xmlns:a16="http://schemas.microsoft.com/office/drawing/2014/main" id="{32D85E93-C860-B646-A67C-3D2FDCC07E8E}"/>
                </a:ext>
              </a:extLst>
            </p:cNvPr>
            <p:cNvSpPr/>
            <p:nvPr userDrawn="1"/>
          </p:nvSpPr>
          <p:spPr>
            <a:xfrm>
              <a:off x="12402231" y="2193084"/>
              <a:ext cx="180000" cy="180000"/>
            </a:xfrm>
            <a:prstGeom prst="rect">
              <a:avLst/>
            </a:prstGeom>
            <a:solidFill>
              <a:srgbClr val="5957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0" name="矩形 13">
              <a:extLst>
                <a:ext uri="{FF2B5EF4-FFF2-40B4-BE49-F238E27FC236}">
                  <a16:creationId xmlns="" xmlns:a16="http://schemas.microsoft.com/office/drawing/2014/main" id="{D9E271D3-C782-EA4B-B477-613B5CE7B0DA}"/>
                </a:ext>
              </a:extLst>
            </p:cNvPr>
            <p:cNvSpPr/>
            <p:nvPr userDrawn="1"/>
          </p:nvSpPr>
          <p:spPr>
            <a:xfrm>
              <a:off x="12620331" y="2193084"/>
              <a:ext cx="180000" cy="180000"/>
            </a:xfrm>
            <a:prstGeom prst="rect">
              <a:avLst/>
            </a:prstGeom>
            <a:solidFill>
              <a:srgbClr val="8888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1" name="矩形 13">
              <a:extLst>
                <a:ext uri="{FF2B5EF4-FFF2-40B4-BE49-F238E27FC236}">
                  <a16:creationId xmlns="" xmlns:a16="http://schemas.microsoft.com/office/drawing/2014/main" id="{3F3501FC-1CA1-714F-BF48-934C859FA443}"/>
                </a:ext>
              </a:extLst>
            </p:cNvPr>
            <p:cNvSpPr/>
            <p:nvPr userDrawn="1"/>
          </p:nvSpPr>
          <p:spPr>
            <a:xfrm>
              <a:off x="12838431" y="2193084"/>
              <a:ext cx="180000" cy="180000"/>
            </a:xfrm>
            <a:prstGeom prst="rect">
              <a:avLst/>
            </a:prstGeom>
            <a:solidFill>
              <a:srgbClr val="B5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2" name="矩形 13">
              <a:extLst>
                <a:ext uri="{FF2B5EF4-FFF2-40B4-BE49-F238E27FC236}">
                  <a16:creationId xmlns="" xmlns:a16="http://schemas.microsoft.com/office/drawing/2014/main" id="{55D4E001-16C8-3749-9816-95BDA789806E}"/>
                </a:ext>
              </a:extLst>
            </p:cNvPr>
            <p:cNvSpPr/>
            <p:nvPr userDrawn="1"/>
          </p:nvSpPr>
          <p:spPr>
            <a:xfrm>
              <a:off x="13056535" y="2193084"/>
              <a:ext cx="180000" cy="18000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endParaRPr kumimoji="1" lang="en-US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3" name="矩形 5">
              <a:extLst>
                <a:ext uri="{FF2B5EF4-FFF2-40B4-BE49-F238E27FC236}">
                  <a16:creationId xmlns="" xmlns:a16="http://schemas.microsoft.com/office/drawing/2014/main" id="{3B0B5EC2-EA55-CC45-A9D0-D5EA5D768C99}"/>
                </a:ext>
              </a:extLst>
            </p:cNvPr>
            <p:cNvSpPr/>
            <p:nvPr userDrawn="1"/>
          </p:nvSpPr>
          <p:spPr>
            <a:xfrm>
              <a:off x="12396001" y="2678981"/>
              <a:ext cx="180000" cy="180000"/>
            </a:xfrm>
            <a:prstGeom prst="rect">
              <a:avLst/>
            </a:prstGeom>
            <a:solidFill>
              <a:srgbClr val="C81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00000"/>
                </a:lnSpc>
              </a:pPr>
              <a:endParaRPr kumimoji="1" lang="en-US" altLang="zh-CN" sz="500" b="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4" name="矩形 9">
              <a:extLst>
                <a:ext uri="{FF2B5EF4-FFF2-40B4-BE49-F238E27FC236}">
                  <a16:creationId xmlns="" xmlns:a16="http://schemas.microsoft.com/office/drawing/2014/main" id="{992224C5-04A6-C041-B257-13137945DBB8}"/>
                </a:ext>
              </a:extLst>
            </p:cNvPr>
            <p:cNvSpPr/>
            <p:nvPr userDrawn="1"/>
          </p:nvSpPr>
          <p:spPr>
            <a:xfrm>
              <a:off x="12620331" y="2678981"/>
              <a:ext cx="180000" cy="180000"/>
            </a:xfrm>
            <a:prstGeom prst="rect">
              <a:avLst/>
            </a:prstGeom>
            <a:solidFill>
              <a:srgbClr val="C70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00000"/>
                </a:lnSpc>
              </a:pPr>
              <a:endParaRPr kumimoji="1" lang="en-US" altLang="zh-CN" sz="500" b="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5" name="矩形 12">
              <a:extLst>
                <a:ext uri="{FF2B5EF4-FFF2-40B4-BE49-F238E27FC236}">
                  <a16:creationId xmlns="" xmlns:a16="http://schemas.microsoft.com/office/drawing/2014/main" id="{DCA8B73C-0B87-284F-805F-752EBF20B768}"/>
                </a:ext>
              </a:extLst>
            </p:cNvPr>
            <p:cNvSpPr/>
            <p:nvPr userDrawn="1"/>
          </p:nvSpPr>
          <p:spPr>
            <a:xfrm>
              <a:off x="12396001" y="3118681"/>
              <a:ext cx="180000" cy="180000"/>
            </a:xfrm>
            <a:prstGeom prst="rect">
              <a:avLst/>
            </a:prstGeom>
            <a:solidFill>
              <a:srgbClr val="EA5A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00000"/>
                </a:lnSpc>
              </a:pPr>
              <a:endParaRPr kumimoji="1" lang="mr-IN" altLang="zh-CN" sz="500" b="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6" name="矩形 13">
              <a:extLst>
                <a:ext uri="{FF2B5EF4-FFF2-40B4-BE49-F238E27FC236}">
                  <a16:creationId xmlns="" xmlns:a16="http://schemas.microsoft.com/office/drawing/2014/main" id="{138A39A8-BB4E-CD4E-9201-F1785C874F92}"/>
                </a:ext>
              </a:extLst>
            </p:cNvPr>
            <p:cNvSpPr/>
            <p:nvPr userDrawn="1"/>
          </p:nvSpPr>
          <p:spPr>
            <a:xfrm>
              <a:off x="12396001" y="2898831"/>
              <a:ext cx="180000" cy="180000"/>
            </a:xfrm>
            <a:prstGeom prst="rect">
              <a:avLst/>
            </a:prstGeom>
            <a:solidFill>
              <a:srgbClr val="7800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00000"/>
                </a:lnSpc>
              </a:pPr>
              <a:endParaRPr kumimoji="1" lang="mr-IN" altLang="zh-CN" sz="500" b="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7" name="矩形 16">
              <a:extLst>
                <a:ext uri="{FF2B5EF4-FFF2-40B4-BE49-F238E27FC236}">
                  <a16:creationId xmlns="" xmlns:a16="http://schemas.microsoft.com/office/drawing/2014/main" id="{306A7598-C00D-994F-82DA-B39F3C2E0AAD}"/>
                </a:ext>
              </a:extLst>
            </p:cNvPr>
            <p:cNvSpPr/>
            <p:nvPr userDrawn="1"/>
          </p:nvSpPr>
          <p:spPr>
            <a:xfrm>
              <a:off x="12396001" y="3559713"/>
              <a:ext cx="180000" cy="180000"/>
            </a:xfrm>
            <a:prstGeom prst="rect">
              <a:avLst/>
            </a:prstGeom>
            <a:solidFill>
              <a:srgbClr val="F8B5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00000"/>
                </a:lnSpc>
              </a:pPr>
              <a:endParaRPr kumimoji="1" lang="mr-IN" altLang="zh-CN" sz="500" b="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8" name="矩形 17">
              <a:extLst>
                <a:ext uri="{FF2B5EF4-FFF2-40B4-BE49-F238E27FC236}">
                  <a16:creationId xmlns="" xmlns:a16="http://schemas.microsoft.com/office/drawing/2014/main" id="{C1423292-FF2F-A74C-943E-1C3C47534098}"/>
                </a:ext>
              </a:extLst>
            </p:cNvPr>
            <p:cNvSpPr/>
            <p:nvPr userDrawn="1"/>
          </p:nvSpPr>
          <p:spPr>
            <a:xfrm>
              <a:off x="12396001" y="3339197"/>
              <a:ext cx="180000" cy="180000"/>
            </a:xfrm>
            <a:prstGeom prst="rect">
              <a:avLst/>
            </a:prstGeom>
            <a:solidFill>
              <a:srgbClr val="EB5C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00000"/>
                </a:lnSpc>
              </a:pPr>
              <a:endParaRPr kumimoji="1" lang="mr-IN" altLang="zh-CN" sz="500" b="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9" name="矩形 12">
              <a:extLst>
                <a:ext uri="{FF2B5EF4-FFF2-40B4-BE49-F238E27FC236}">
                  <a16:creationId xmlns="" xmlns:a16="http://schemas.microsoft.com/office/drawing/2014/main" id="{883734A3-2645-434A-9DCC-1416B6C687CC}"/>
                </a:ext>
              </a:extLst>
            </p:cNvPr>
            <p:cNvSpPr/>
            <p:nvPr userDrawn="1"/>
          </p:nvSpPr>
          <p:spPr>
            <a:xfrm>
              <a:off x="12620331" y="3118681"/>
              <a:ext cx="180000" cy="180000"/>
            </a:xfrm>
            <a:prstGeom prst="rect">
              <a:avLst/>
            </a:prstGeom>
            <a:solidFill>
              <a:srgbClr val="E98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00000"/>
                </a:lnSpc>
              </a:pPr>
              <a:endParaRPr kumimoji="1" lang="mr-IN" altLang="zh-CN" sz="500" b="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50" name="矩形 13">
              <a:extLst>
                <a:ext uri="{FF2B5EF4-FFF2-40B4-BE49-F238E27FC236}">
                  <a16:creationId xmlns="" xmlns:a16="http://schemas.microsoft.com/office/drawing/2014/main" id="{1FF13552-FB3D-134A-A80A-6CFB35DFE1A1}"/>
                </a:ext>
              </a:extLst>
            </p:cNvPr>
            <p:cNvSpPr/>
            <p:nvPr userDrawn="1"/>
          </p:nvSpPr>
          <p:spPr>
            <a:xfrm>
              <a:off x="12620331" y="2898831"/>
              <a:ext cx="180000" cy="180000"/>
            </a:xfrm>
            <a:prstGeom prst="rect">
              <a:avLst/>
            </a:prstGeom>
            <a:solidFill>
              <a:srgbClr val="A721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00000"/>
                </a:lnSpc>
              </a:pPr>
              <a:endParaRPr kumimoji="1" lang="mr-IN" altLang="zh-CN" sz="500" b="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51" name="矩形 16">
              <a:extLst>
                <a:ext uri="{FF2B5EF4-FFF2-40B4-BE49-F238E27FC236}">
                  <a16:creationId xmlns="" xmlns:a16="http://schemas.microsoft.com/office/drawing/2014/main" id="{0A96471B-CB12-1443-B01F-C14C9112C149}"/>
                </a:ext>
              </a:extLst>
            </p:cNvPr>
            <p:cNvSpPr/>
            <p:nvPr userDrawn="1"/>
          </p:nvSpPr>
          <p:spPr>
            <a:xfrm>
              <a:off x="12619063" y="3555604"/>
              <a:ext cx="180000" cy="180000"/>
            </a:xfrm>
            <a:prstGeom prst="rect">
              <a:avLst/>
            </a:prstGeom>
            <a:solidFill>
              <a:srgbClr val="F5DC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00000"/>
                </a:lnSpc>
              </a:pPr>
              <a:endParaRPr kumimoji="1" lang="mr-IN" altLang="zh-CN" sz="500" b="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52" name="矩形 17">
              <a:extLst>
                <a:ext uri="{FF2B5EF4-FFF2-40B4-BE49-F238E27FC236}">
                  <a16:creationId xmlns="" xmlns:a16="http://schemas.microsoft.com/office/drawing/2014/main" id="{61890D59-CF8B-1449-A836-3A304EC9A907}"/>
                </a:ext>
              </a:extLst>
            </p:cNvPr>
            <p:cNvSpPr/>
            <p:nvPr userDrawn="1"/>
          </p:nvSpPr>
          <p:spPr>
            <a:xfrm>
              <a:off x="12619063" y="3339197"/>
              <a:ext cx="180000" cy="180000"/>
            </a:xfrm>
            <a:prstGeom prst="rect">
              <a:avLst/>
            </a:prstGeom>
            <a:solidFill>
              <a:srgbClr val="F08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00000"/>
                </a:lnSpc>
              </a:pPr>
              <a:endParaRPr kumimoji="1" lang="mr-IN" altLang="zh-CN" sz="500" b="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4288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034" rtl="0" eaLnBrk="1" latinLnBrk="0" hangingPunct="1">
        <a:lnSpc>
          <a:spcPts val="3439"/>
        </a:lnSpc>
        <a:spcBef>
          <a:spcPct val="0"/>
        </a:spcBef>
        <a:buNone/>
        <a:defRPr sz="3199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</p:titleStyle>
    <p:bodyStyle>
      <a:lvl1pPr marL="0" indent="0" algn="l" defTabSz="914034" rtl="0" eaLnBrk="1" latinLnBrk="0" hangingPunct="1">
        <a:lnSpc>
          <a:spcPct val="100000"/>
        </a:lnSpc>
        <a:spcBef>
          <a:spcPts val="0"/>
        </a:spcBef>
        <a:buFontTx/>
        <a:buNone/>
        <a:defRPr sz="1000" kern="1200">
          <a:solidFill>
            <a:srgbClr val="1D1D1B"/>
          </a:solidFill>
          <a:latin typeface="Arial" panose="020B0604020202020204" pitchFamily="34" charset="0"/>
          <a:ea typeface="Microsoft YaHei" panose="020B0503020204020204" pitchFamily="34" charset="-122"/>
          <a:cs typeface="Arial" panose="020B0604020202020204" pitchFamily="34" charset="0"/>
        </a:defRPr>
      </a:lvl1pPr>
      <a:lvl2pPr marL="457017" indent="0" algn="l" defTabSz="914034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034" indent="0" algn="l" defTabSz="914034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051" indent="0" algn="l" defTabSz="914034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068" indent="0" algn="l" defTabSz="914034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3594" indent="-228509" algn="l" defTabSz="9140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611" indent="-228509" algn="l" defTabSz="9140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628" indent="-228509" algn="l" defTabSz="9140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4646" indent="-228509" algn="l" defTabSz="9140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17" algn="l" defTabSz="9140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034" algn="l" defTabSz="9140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051" algn="l" defTabSz="9140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068" algn="l" defTabSz="9140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086" algn="l" defTabSz="9140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103" algn="l" defTabSz="9140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120" algn="l" defTabSz="9140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137" algn="l" defTabSz="9140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59">
          <p15:clr>
            <a:srgbClr val="F26B43"/>
          </p15:clr>
        </p15:guide>
        <p15:guide id="2" pos="3841">
          <p15:clr>
            <a:srgbClr val="F26B43"/>
          </p15:clr>
        </p15:guide>
        <p15:guide id="3" pos="461">
          <p15:clr>
            <a:srgbClr val="F26B43"/>
          </p15:clr>
        </p15:guide>
        <p15:guide id="4" orient="horz" pos="3861">
          <p15:clr>
            <a:srgbClr val="F26B43"/>
          </p15:clr>
        </p15:guide>
        <p15:guide id="5" orient="horz" pos="1235">
          <p15:clr>
            <a:srgbClr val="F26B43"/>
          </p15:clr>
        </p15:guide>
        <p15:guide id="6" orient="horz" pos="553">
          <p15:clr>
            <a:srgbClr val="F26B43"/>
          </p15:clr>
        </p15:guide>
        <p15:guide id="7" pos="3840">
          <p15:clr>
            <a:srgbClr val="F26B43"/>
          </p15:clr>
        </p15:guide>
        <p15:guide id="8" pos="7219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Picture 73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018" y="6315824"/>
            <a:ext cx="1268579" cy="27758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785A3D6-1271-D247-9E96-1B376F4BE7BE}"/>
              </a:ext>
            </a:extLst>
          </p:cNvPr>
          <p:cNvSpPr txBox="1"/>
          <p:nvPr userDrawn="1"/>
        </p:nvSpPr>
        <p:spPr>
          <a:xfrm>
            <a:off x="1095042" y="6356939"/>
            <a:ext cx="1462895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75" b="0" baseline="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Huawei Confidential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ABEE2EE-BF4D-7A4A-B3C6-9E47668CCD98}"/>
              </a:ext>
            </a:extLst>
          </p:cNvPr>
          <p:cNvSpPr txBox="1"/>
          <p:nvPr userDrawn="1"/>
        </p:nvSpPr>
        <p:spPr>
          <a:xfrm>
            <a:off x="733846" y="6402807"/>
            <a:ext cx="499535" cy="1500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904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837181-38C6-AD4F-B8BA-B444770388BB}" type="slidenum">
              <a:rPr lang="en-US" sz="975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l" defTabSz="8904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75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705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24" r:id="rId2"/>
    <p:sldLayoutId id="2147484025" r:id="rId3"/>
    <p:sldLayoutId id="2147484026" r:id="rId4"/>
    <p:sldLayoutId id="2147484029" r:id="rId5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1187293" rtl="0" eaLnBrk="1" latinLnBrk="0" hangingPunct="1">
        <a:lnSpc>
          <a:spcPct val="90000"/>
        </a:lnSpc>
        <a:spcBef>
          <a:spcPct val="0"/>
        </a:spcBef>
        <a:buNone/>
        <a:defRPr sz="57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6823" indent="-296823" algn="l" defTabSz="1187293" rtl="0" eaLnBrk="1" latinLnBrk="0" hangingPunct="1">
        <a:lnSpc>
          <a:spcPct val="90000"/>
        </a:lnSpc>
        <a:spcBef>
          <a:spcPts val="1299"/>
        </a:spcBef>
        <a:buFont typeface="Arial" panose="020B0604020202020204" pitchFamily="34" charset="0"/>
        <a:buChar char="•"/>
        <a:defRPr sz="3635" kern="1200">
          <a:solidFill>
            <a:schemeClr val="tx1"/>
          </a:solidFill>
          <a:latin typeface="+mn-lt"/>
          <a:ea typeface="+mn-ea"/>
          <a:cs typeface="+mn-cs"/>
        </a:defRPr>
      </a:lvl1pPr>
      <a:lvl2pPr marL="890471" indent="-296823" algn="l" defTabSz="1187293" rtl="0" eaLnBrk="1" latinLnBrk="0" hangingPunct="1">
        <a:lnSpc>
          <a:spcPct val="90000"/>
        </a:lnSpc>
        <a:spcBef>
          <a:spcPts val="651"/>
        </a:spcBef>
        <a:buFont typeface="Arial" panose="020B0604020202020204" pitchFamily="34" charset="0"/>
        <a:buChar char="•"/>
        <a:defRPr sz="3117" kern="1200">
          <a:solidFill>
            <a:schemeClr val="tx1"/>
          </a:solidFill>
          <a:latin typeface="+mn-lt"/>
          <a:ea typeface="+mn-ea"/>
          <a:cs typeface="+mn-cs"/>
        </a:defRPr>
      </a:lvl2pPr>
      <a:lvl3pPr marL="1484118" indent="-296823" algn="l" defTabSz="1187293" rtl="0" eaLnBrk="1" latinLnBrk="0" hangingPunct="1">
        <a:lnSpc>
          <a:spcPct val="90000"/>
        </a:lnSpc>
        <a:spcBef>
          <a:spcPts val="651"/>
        </a:spcBef>
        <a:buFont typeface="Arial" panose="020B0604020202020204" pitchFamily="34" charset="0"/>
        <a:buChar char="•"/>
        <a:defRPr sz="2597" kern="1200">
          <a:solidFill>
            <a:schemeClr val="tx1"/>
          </a:solidFill>
          <a:latin typeface="+mn-lt"/>
          <a:ea typeface="+mn-ea"/>
          <a:cs typeface="+mn-cs"/>
        </a:defRPr>
      </a:lvl3pPr>
      <a:lvl4pPr marL="2077765" indent="-296823" algn="l" defTabSz="1187293" rtl="0" eaLnBrk="1" latinLnBrk="0" hangingPunct="1">
        <a:lnSpc>
          <a:spcPct val="90000"/>
        </a:lnSpc>
        <a:spcBef>
          <a:spcPts val="651"/>
        </a:spcBef>
        <a:buFont typeface="Arial" panose="020B0604020202020204" pitchFamily="34" charset="0"/>
        <a:buChar char="•"/>
        <a:defRPr sz="2337" kern="1200">
          <a:solidFill>
            <a:schemeClr val="tx1"/>
          </a:solidFill>
          <a:latin typeface="+mn-lt"/>
          <a:ea typeface="+mn-ea"/>
          <a:cs typeface="+mn-cs"/>
        </a:defRPr>
      </a:lvl4pPr>
      <a:lvl5pPr marL="2671412" indent="-296823" algn="l" defTabSz="1187293" rtl="0" eaLnBrk="1" latinLnBrk="0" hangingPunct="1">
        <a:lnSpc>
          <a:spcPct val="90000"/>
        </a:lnSpc>
        <a:spcBef>
          <a:spcPts val="651"/>
        </a:spcBef>
        <a:buFont typeface="Arial" panose="020B0604020202020204" pitchFamily="34" charset="0"/>
        <a:buChar char="•"/>
        <a:defRPr sz="2337" kern="1200">
          <a:solidFill>
            <a:schemeClr val="tx1"/>
          </a:solidFill>
          <a:latin typeface="+mn-lt"/>
          <a:ea typeface="+mn-ea"/>
          <a:cs typeface="+mn-cs"/>
        </a:defRPr>
      </a:lvl5pPr>
      <a:lvl6pPr marL="3265058" indent="-296823" algn="l" defTabSz="1187293" rtl="0" eaLnBrk="1" latinLnBrk="0" hangingPunct="1">
        <a:lnSpc>
          <a:spcPct val="90000"/>
        </a:lnSpc>
        <a:spcBef>
          <a:spcPts val="651"/>
        </a:spcBef>
        <a:buFont typeface="Arial" panose="020B0604020202020204" pitchFamily="34" charset="0"/>
        <a:buChar char="•"/>
        <a:defRPr sz="2337" kern="1200">
          <a:solidFill>
            <a:schemeClr val="tx1"/>
          </a:solidFill>
          <a:latin typeface="+mn-lt"/>
          <a:ea typeface="+mn-ea"/>
          <a:cs typeface="+mn-cs"/>
        </a:defRPr>
      </a:lvl6pPr>
      <a:lvl7pPr marL="3858706" indent="-296823" algn="l" defTabSz="1187293" rtl="0" eaLnBrk="1" latinLnBrk="0" hangingPunct="1">
        <a:lnSpc>
          <a:spcPct val="90000"/>
        </a:lnSpc>
        <a:spcBef>
          <a:spcPts val="651"/>
        </a:spcBef>
        <a:buFont typeface="Arial" panose="020B0604020202020204" pitchFamily="34" charset="0"/>
        <a:buChar char="•"/>
        <a:defRPr sz="2337" kern="1200">
          <a:solidFill>
            <a:schemeClr val="tx1"/>
          </a:solidFill>
          <a:latin typeface="+mn-lt"/>
          <a:ea typeface="+mn-ea"/>
          <a:cs typeface="+mn-cs"/>
        </a:defRPr>
      </a:lvl7pPr>
      <a:lvl8pPr marL="4452351" indent="-296823" algn="l" defTabSz="1187293" rtl="0" eaLnBrk="1" latinLnBrk="0" hangingPunct="1">
        <a:lnSpc>
          <a:spcPct val="90000"/>
        </a:lnSpc>
        <a:spcBef>
          <a:spcPts val="651"/>
        </a:spcBef>
        <a:buFont typeface="Arial" panose="020B0604020202020204" pitchFamily="34" charset="0"/>
        <a:buChar char="•"/>
        <a:defRPr sz="2337" kern="1200">
          <a:solidFill>
            <a:schemeClr val="tx1"/>
          </a:solidFill>
          <a:latin typeface="+mn-lt"/>
          <a:ea typeface="+mn-ea"/>
          <a:cs typeface="+mn-cs"/>
        </a:defRPr>
      </a:lvl8pPr>
      <a:lvl9pPr marL="5045999" indent="-296823" algn="l" defTabSz="1187293" rtl="0" eaLnBrk="1" latinLnBrk="0" hangingPunct="1">
        <a:lnSpc>
          <a:spcPct val="90000"/>
        </a:lnSpc>
        <a:spcBef>
          <a:spcPts val="651"/>
        </a:spcBef>
        <a:buFont typeface="Arial" panose="020B0604020202020204" pitchFamily="34" charset="0"/>
        <a:buChar char="•"/>
        <a:defRPr sz="23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729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1pPr>
      <a:lvl2pPr marL="593648" algn="l" defTabSz="118729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2pPr>
      <a:lvl3pPr marL="1187293" algn="l" defTabSz="118729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3pPr>
      <a:lvl4pPr marL="1780942" algn="l" defTabSz="118729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4pPr>
      <a:lvl5pPr marL="2374589" algn="l" defTabSz="118729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5pPr>
      <a:lvl6pPr marL="2968235" algn="l" defTabSz="118729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6pPr>
      <a:lvl7pPr marL="3561882" algn="l" defTabSz="118729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7pPr>
      <a:lvl8pPr marL="4155531" algn="l" defTabSz="118729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8pPr>
      <a:lvl9pPr marL="4749176" algn="l" defTabSz="118729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424">
          <p15:clr>
            <a:srgbClr val="F26B43"/>
          </p15:clr>
        </p15:guide>
        <p15:guide id="2" pos="3840">
          <p15:clr>
            <a:srgbClr val="F26B43"/>
          </p15:clr>
        </p15:guide>
        <p15:guide id="3" pos="461">
          <p15:clr>
            <a:srgbClr val="F26B43"/>
          </p15:clr>
        </p15:guide>
        <p15:guide id="4" pos="7223">
          <p15:clr>
            <a:srgbClr val="F26B43"/>
          </p15:clr>
        </p15:guide>
        <p15:guide id="5" orient="horz" pos="3888">
          <p15:clr>
            <a:srgbClr val="F26B43"/>
          </p15:clr>
        </p15:guide>
        <p15:guide id="6" orient="horz" pos="936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2796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31" r:id="rId2"/>
    <p:sldLayoutId id="2147483958" r:id="rId3"/>
    <p:sldLayoutId id="2147483934" r:id="rId4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1187293" rtl="0" eaLnBrk="1" latinLnBrk="0" hangingPunct="1">
        <a:lnSpc>
          <a:spcPct val="90000"/>
        </a:lnSpc>
        <a:spcBef>
          <a:spcPct val="0"/>
        </a:spcBef>
        <a:buNone/>
        <a:defRPr sz="57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6823" indent="-296823" algn="l" defTabSz="1187293" rtl="0" eaLnBrk="1" latinLnBrk="0" hangingPunct="1">
        <a:lnSpc>
          <a:spcPct val="90000"/>
        </a:lnSpc>
        <a:spcBef>
          <a:spcPts val="1299"/>
        </a:spcBef>
        <a:buFont typeface="Arial" panose="020B0604020202020204" pitchFamily="34" charset="0"/>
        <a:buChar char="•"/>
        <a:defRPr sz="3635" kern="1200">
          <a:solidFill>
            <a:schemeClr val="tx1"/>
          </a:solidFill>
          <a:latin typeface="+mn-lt"/>
          <a:ea typeface="+mn-ea"/>
          <a:cs typeface="+mn-cs"/>
        </a:defRPr>
      </a:lvl1pPr>
      <a:lvl2pPr marL="890471" indent="-296823" algn="l" defTabSz="1187293" rtl="0" eaLnBrk="1" latinLnBrk="0" hangingPunct="1">
        <a:lnSpc>
          <a:spcPct val="90000"/>
        </a:lnSpc>
        <a:spcBef>
          <a:spcPts val="651"/>
        </a:spcBef>
        <a:buFont typeface="Arial" panose="020B0604020202020204" pitchFamily="34" charset="0"/>
        <a:buChar char="•"/>
        <a:defRPr sz="3117" kern="1200">
          <a:solidFill>
            <a:schemeClr val="tx1"/>
          </a:solidFill>
          <a:latin typeface="+mn-lt"/>
          <a:ea typeface="+mn-ea"/>
          <a:cs typeface="+mn-cs"/>
        </a:defRPr>
      </a:lvl2pPr>
      <a:lvl3pPr marL="1484118" indent="-296823" algn="l" defTabSz="1187293" rtl="0" eaLnBrk="1" latinLnBrk="0" hangingPunct="1">
        <a:lnSpc>
          <a:spcPct val="90000"/>
        </a:lnSpc>
        <a:spcBef>
          <a:spcPts val="651"/>
        </a:spcBef>
        <a:buFont typeface="Arial" panose="020B0604020202020204" pitchFamily="34" charset="0"/>
        <a:buChar char="•"/>
        <a:defRPr sz="2597" kern="1200">
          <a:solidFill>
            <a:schemeClr val="tx1"/>
          </a:solidFill>
          <a:latin typeface="+mn-lt"/>
          <a:ea typeface="+mn-ea"/>
          <a:cs typeface="+mn-cs"/>
        </a:defRPr>
      </a:lvl3pPr>
      <a:lvl4pPr marL="2077765" indent="-296823" algn="l" defTabSz="1187293" rtl="0" eaLnBrk="1" latinLnBrk="0" hangingPunct="1">
        <a:lnSpc>
          <a:spcPct val="90000"/>
        </a:lnSpc>
        <a:spcBef>
          <a:spcPts val="651"/>
        </a:spcBef>
        <a:buFont typeface="Arial" panose="020B0604020202020204" pitchFamily="34" charset="0"/>
        <a:buChar char="•"/>
        <a:defRPr sz="2337" kern="1200">
          <a:solidFill>
            <a:schemeClr val="tx1"/>
          </a:solidFill>
          <a:latin typeface="+mn-lt"/>
          <a:ea typeface="+mn-ea"/>
          <a:cs typeface="+mn-cs"/>
        </a:defRPr>
      </a:lvl4pPr>
      <a:lvl5pPr marL="2671412" indent="-296823" algn="l" defTabSz="1187293" rtl="0" eaLnBrk="1" latinLnBrk="0" hangingPunct="1">
        <a:lnSpc>
          <a:spcPct val="90000"/>
        </a:lnSpc>
        <a:spcBef>
          <a:spcPts val="651"/>
        </a:spcBef>
        <a:buFont typeface="Arial" panose="020B0604020202020204" pitchFamily="34" charset="0"/>
        <a:buChar char="•"/>
        <a:defRPr sz="2337" kern="1200">
          <a:solidFill>
            <a:schemeClr val="tx1"/>
          </a:solidFill>
          <a:latin typeface="+mn-lt"/>
          <a:ea typeface="+mn-ea"/>
          <a:cs typeface="+mn-cs"/>
        </a:defRPr>
      </a:lvl5pPr>
      <a:lvl6pPr marL="3265058" indent="-296823" algn="l" defTabSz="1187293" rtl="0" eaLnBrk="1" latinLnBrk="0" hangingPunct="1">
        <a:lnSpc>
          <a:spcPct val="90000"/>
        </a:lnSpc>
        <a:spcBef>
          <a:spcPts val="651"/>
        </a:spcBef>
        <a:buFont typeface="Arial" panose="020B0604020202020204" pitchFamily="34" charset="0"/>
        <a:buChar char="•"/>
        <a:defRPr sz="2337" kern="1200">
          <a:solidFill>
            <a:schemeClr val="tx1"/>
          </a:solidFill>
          <a:latin typeface="+mn-lt"/>
          <a:ea typeface="+mn-ea"/>
          <a:cs typeface="+mn-cs"/>
        </a:defRPr>
      </a:lvl6pPr>
      <a:lvl7pPr marL="3858706" indent="-296823" algn="l" defTabSz="1187293" rtl="0" eaLnBrk="1" latinLnBrk="0" hangingPunct="1">
        <a:lnSpc>
          <a:spcPct val="90000"/>
        </a:lnSpc>
        <a:spcBef>
          <a:spcPts val="651"/>
        </a:spcBef>
        <a:buFont typeface="Arial" panose="020B0604020202020204" pitchFamily="34" charset="0"/>
        <a:buChar char="•"/>
        <a:defRPr sz="2337" kern="1200">
          <a:solidFill>
            <a:schemeClr val="tx1"/>
          </a:solidFill>
          <a:latin typeface="+mn-lt"/>
          <a:ea typeface="+mn-ea"/>
          <a:cs typeface="+mn-cs"/>
        </a:defRPr>
      </a:lvl7pPr>
      <a:lvl8pPr marL="4452351" indent="-296823" algn="l" defTabSz="1187293" rtl="0" eaLnBrk="1" latinLnBrk="0" hangingPunct="1">
        <a:lnSpc>
          <a:spcPct val="90000"/>
        </a:lnSpc>
        <a:spcBef>
          <a:spcPts val="651"/>
        </a:spcBef>
        <a:buFont typeface="Arial" panose="020B0604020202020204" pitchFamily="34" charset="0"/>
        <a:buChar char="•"/>
        <a:defRPr sz="2337" kern="1200">
          <a:solidFill>
            <a:schemeClr val="tx1"/>
          </a:solidFill>
          <a:latin typeface="+mn-lt"/>
          <a:ea typeface="+mn-ea"/>
          <a:cs typeface="+mn-cs"/>
        </a:defRPr>
      </a:lvl8pPr>
      <a:lvl9pPr marL="5045999" indent="-296823" algn="l" defTabSz="1187293" rtl="0" eaLnBrk="1" latinLnBrk="0" hangingPunct="1">
        <a:lnSpc>
          <a:spcPct val="90000"/>
        </a:lnSpc>
        <a:spcBef>
          <a:spcPts val="651"/>
        </a:spcBef>
        <a:buFont typeface="Arial" panose="020B0604020202020204" pitchFamily="34" charset="0"/>
        <a:buChar char="•"/>
        <a:defRPr sz="23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729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1pPr>
      <a:lvl2pPr marL="593648" algn="l" defTabSz="118729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2pPr>
      <a:lvl3pPr marL="1187293" algn="l" defTabSz="118729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3pPr>
      <a:lvl4pPr marL="1780942" algn="l" defTabSz="118729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4pPr>
      <a:lvl5pPr marL="2374589" algn="l" defTabSz="118729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5pPr>
      <a:lvl6pPr marL="2968235" algn="l" defTabSz="118729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6pPr>
      <a:lvl7pPr marL="3561882" algn="l" defTabSz="118729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7pPr>
      <a:lvl8pPr marL="4155531" algn="l" defTabSz="118729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8pPr>
      <a:lvl9pPr marL="4749176" algn="l" defTabSz="118729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424" userDrawn="1">
          <p15:clr>
            <a:srgbClr val="F26B43"/>
          </p15:clr>
        </p15:guide>
        <p15:guide id="2" pos="3840">
          <p15:clr>
            <a:srgbClr val="F26B43"/>
          </p15:clr>
        </p15:guide>
        <p15:guide id="3" pos="459">
          <p15:clr>
            <a:srgbClr val="F26B43"/>
          </p15:clr>
        </p15:guide>
        <p15:guide id="4" pos="7223">
          <p15:clr>
            <a:srgbClr val="F26B43"/>
          </p15:clr>
        </p15:guide>
        <p15:guide id="5" orient="horz" pos="3888" userDrawn="1">
          <p15:clr>
            <a:srgbClr val="F26B43"/>
          </p15:clr>
        </p15:guide>
        <p15:guide id="6" orient="horz" pos="936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7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2381" y="5248588"/>
            <a:ext cx="1868400" cy="408833"/>
          </a:xfrm>
          <a:prstGeom prst="rect">
            <a:avLst/>
          </a:prstGeom>
        </p:spPr>
      </p:pic>
      <p:sp>
        <p:nvSpPr>
          <p:cNvPr id="5" name="Text Placeholder 1">
            <a:extLst>
              <a:ext uri="{FF2B5EF4-FFF2-40B4-BE49-F238E27FC236}">
                <a16:creationId xmlns:a16="http://schemas.microsoft.com/office/drawing/2014/main" xmlns="" id="{F8FC7CCD-75EB-9C44-BC7D-29679334A8CA}"/>
              </a:ext>
            </a:extLst>
          </p:cNvPr>
          <p:cNvSpPr txBox="1">
            <a:spLocks/>
          </p:cNvSpPr>
          <p:nvPr userDrawn="1"/>
        </p:nvSpPr>
        <p:spPr>
          <a:xfrm>
            <a:off x="7976242" y="2794960"/>
            <a:ext cx="3223909" cy="20299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rgbClr val="FFFF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kumimoji="1" lang="en-US" altLang="zh-CN" sz="851" b="1" baseline="0" dirty="0" smtClean="0">
                <a:solidFill>
                  <a:srgbClr val="1D1D1B"/>
                </a:solidFill>
                <a:latin typeface="+mj-lt"/>
              </a:rPr>
              <a:t>Copyright©2019 </a:t>
            </a:r>
            <a:r>
              <a:rPr kumimoji="1" lang="en-US" altLang="zh-CN" sz="851" b="1" baseline="0" dirty="0">
                <a:solidFill>
                  <a:srgbClr val="1D1D1B"/>
                </a:solidFill>
                <a:latin typeface="+mj-lt"/>
              </a:rPr>
              <a:t>Huawei Technologies Co., Ltd.</a:t>
            </a:r>
            <a:br>
              <a:rPr kumimoji="1" lang="en-US" altLang="zh-CN" sz="851" b="1" baseline="0" dirty="0">
                <a:solidFill>
                  <a:srgbClr val="1D1D1B"/>
                </a:solidFill>
                <a:latin typeface="+mj-lt"/>
              </a:rPr>
            </a:br>
            <a:r>
              <a:rPr kumimoji="1" lang="en-US" altLang="zh-CN" sz="851" b="1" baseline="0" dirty="0">
                <a:solidFill>
                  <a:srgbClr val="1D1D1B"/>
                </a:solidFill>
                <a:latin typeface="+mj-lt"/>
              </a:rPr>
              <a:t>All Rights Reserved.</a:t>
            </a:r>
            <a:r>
              <a:rPr kumimoji="1" lang="en-US" altLang="zh-CN" sz="779" dirty="0">
                <a:solidFill>
                  <a:srgbClr val="1D1D1B"/>
                </a:solidFill>
                <a:latin typeface="+mn-lt"/>
              </a:rPr>
              <a:t/>
            </a:r>
            <a:br>
              <a:rPr kumimoji="1" lang="en-US" altLang="zh-CN" sz="779" dirty="0">
                <a:solidFill>
                  <a:srgbClr val="1D1D1B"/>
                </a:solidFill>
                <a:latin typeface="+mn-lt"/>
              </a:rPr>
            </a:br>
            <a:r>
              <a:rPr kumimoji="1" lang="en-US" altLang="zh-CN" sz="779" dirty="0">
                <a:solidFill>
                  <a:srgbClr val="1D1D1B"/>
                </a:solidFill>
                <a:latin typeface="+mn-lt"/>
              </a:rPr>
              <a:t/>
            </a:r>
            <a:br>
              <a:rPr kumimoji="1" lang="en-US" altLang="zh-CN" sz="779" dirty="0">
                <a:solidFill>
                  <a:srgbClr val="1D1D1B"/>
                </a:solidFill>
                <a:latin typeface="+mn-lt"/>
              </a:rPr>
            </a:br>
            <a:r>
              <a:rPr kumimoji="1" lang="en-US" altLang="zh-CN" sz="851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The information in this document may contain predictive </a:t>
            </a:r>
            <a:br>
              <a:rPr kumimoji="1" lang="en-US" altLang="zh-CN" sz="851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</a:br>
            <a:r>
              <a:rPr kumimoji="1" lang="en-US" altLang="zh-CN" sz="851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statements including, without limitation, statements regarding </a:t>
            </a:r>
            <a:br>
              <a:rPr kumimoji="1" lang="en-US" altLang="zh-CN" sz="851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</a:br>
            <a:r>
              <a:rPr kumimoji="1" lang="en-US" altLang="zh-CN" sz="851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the future financial and operating results, future product </a:t>
            </a:r>
            <a:br>
              <a:rPr kumimoji="1" lang="en-US" altLang="zh-CN" sz="851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</a:br>
            <a:r>
              <a:rPr kumimoji="1" lang="en-US" altLang="zh-CN" sz="851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portfolio, new technology, etc. There are a number of factors that </a:t>
            </a:r>
            <a:br>
              <a:rPr kumimoji="1" lang="en-US" altLang="zh-CN" sz="851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</a:br>
            <a:r>
              <a:rPr kumimoji="1" lang="en-US" altLang="zh-CN" sz="851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could cause actual results and developments to differ materially </a:t>
            </a:r>
            <a:br>
              <a:rPr kumimoji="1" lang="en-US" altLang="zh-CN" sz="851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</a:br>
            <a:r>
              <a:rPr kumimoji="1" lang="en-US" altLang="zh-CN" sz="851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from those expressed or implied in the predictive statements. </a:t>
            </a:r>
            <a:br>
              <a:rPr kumimoji="1" lang="en-US" altLang="zh-CN" sz="851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</a:br>
            <a:r>
              <a:rPr kumimoji="1" lang="en-US" altLang="zh-CN" sz="851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Therefore, such information is provided for reference purpose </a:t>
            </a:r>
            <a:br>
              <a:rPr kumimoji="1" lang="en-US" altLang="zh-CN" sz="851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</a:br>
            <a:r>
              <a:rPr kumimoji="1" lang="en-US" altLang="zh-CN" sz="851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only and constitutes neither an offer nor an acceptance. Huawei </a:t>
            </a:r>
            <a:br>
              <a:rPr kumimoji="1" lang="en-US" altLang="zh-CN" sz="851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</a:br>
            <a:r>
              <a:rPr kumimoji="1" lang="en-US" altLang="zh-CN" sz="851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may change the information at any time without notice. </a:t>
            </a:r>
          </a:p>
          <a:p>
            <a:pPr>
              <a:lnSpc>
                <a:spcPct val="120000"/>
              </a:lnSpc>
            </a:pPr>
            <a:endParaRPr kumimoji="1" lang="zh-CN" altLang="en-US" sz="779" dirty="0">
              <a:solidFill>
                <a:srgbClr val="1D1D1B"/>
              </a:solidFill>
              <a:latin typeface="+mn-lt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xmlns="" id="{F1235B6F-D691-2C40-93D4-EC5427ADDFB0}"/>
              </a:ext>
            </a:extLst>
          </p:cNvPr>
          <p:cNvSpPr txBox="1">
            <a:spLocks/>
          </p:cNvSpPr>
          <p:nvPr userDrawn="1"/>
        </p:nvSpPr>
        <p:spPr>
          <a:xfrm>
            <a:off x="7972381" y="1498171"/>
            <a:ext cx="2677015" cy="74898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kumimoji="1" lang="en-US" altLang="zh-CN" sz="120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Bring digital to every person, home, and </a:t>
            </a:r>
            <a:r>
              <a:rPr kumimoji="1" lang="en-US" altLang="zh-CN" sz="1200" dirty="0" smtClean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organization </a:t>
            </a:r>
            <a:r>
              <a:rPr kumimoji="1" lang="en-US" altLang="zh-CN" sz="120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for a fully </a:t>
            </a:r>
            <a:r>
              <a:rPr kumimoji="1" lang="en-US" altLang="zh-CN" sz="1200" dirty="0" smtClean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connected</a:t>
            </a:r>
            <a:r>
              <a:rPr kumimoji="1" lang="en-US" altLang="zh-CN" sz="120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, </a:t>
            </a:r>
            <a:br>
              <a:rPr kumimoji="1" lang="en-US" altLang="zh-CN" sz="120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</a:br>
            <a:r>
              <a:rPr kumimoji="1" lang="en-US" altLang="zh-CN" sz="120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intelligent world.</a:t>
            </a:r>
            <a:endParaRPr kumimoji="1" lang="zh-CN" altLang="en-US" sz="1200" dirty="0">
              <a:solidFill>
                <a:srgbClr val="1D1D1B"/>
              </a:solidFill>
              <a:latin typeface="+mn-lt"/>
              <a:ea typeface="Microsoft YaHei" charset="-122"/>
              <a:cs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48406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948" r:id="rId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1187293" rtl="0" eaLnBrk="1" latinLnBrk="0" hangingPunct="1">
        <a:lnSpc>
          <a:spcPct val="90000"/>
        </a:lnSpc>
        <a:spcBef>
          <a:spcPct val="0"/>
        </a:spcBef>
        <a:buNone/>
        <a:defRPr sz="4999" b="0" kern="1200">
          <a:solidFill>
            <a:schemeClr val="tx1"/>
          </a:solidFill>
          <a:latin typeface="Arial" panose="020B0604020202020204" pitchFamily="34" charset="0"/>
          <a:ea typeface="Microsoft YaHei" panose="020B0503020204020204" pitchFamily="34" charset="-122"/>
          <a:cs typeface="Arial" panose="020B0604020202020204" pitchFamily="34" charset="0"/>
        </a:defRPr>
      </a:lvl1pPr>
    </p:titleStyle>
    <p:bodyStyle>
      <a:lvl1pPr marL="0" indent="0" algn="l" defTabSz="1187293" rtl="0" eaLnBrk="1" latinLnBrk="0" hangingPunct="1">
        <a:lnSpc>
          <a:spcPct val="90000"/>
        </a:lnSpc>
        <a:spcBef>
          <a:spcPts val="1299"/>
        </a:spcBef>
        <a:buFont typeface="Arial" panose="020B0604020202020204" pitchFamily="34" charset="0"/>
        <a:buNone/>
        <a:defRPr sz="1819" kern="1200">
          <a:solidFill>
            <a:srgbClr val="FFFFFF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1pPr>
      <a:lvl2pPr marL="593648" indent="0" algn="l" defTabSz="1187293" rtl="0" eaLnBrk="1" latinLnBrk="0" hangingPunct="1">
        <a:lnSpc>
          <a:spcPct val="90000"/>
        </a:lnSpc>
        <a:spcBef>
          <a:spcPts val="651"/>
        </a:spcBef>
        <a:buFont typeface="Arial" panose="020B0604020202020204" pitchFamily="34" charset="0"/>
        <a:buNone/>
        <a:defRPr sz="3117" kern="1200">
          <a:solidFill>
            <a:schemeClr val="tx1"/>
          </a:solidFill>
          <a:latin typeface="+mn-lt"/>
          <a:ea typeface="+mn-ea"/>
          <a:cs typeface="+mn-cs"/>
        </a:defRPr>
      </a:lvl2pPr>
      <a:lvl3pPr marL="1187293" indent="0" algn="l" defTabSz="1187293" rtl="0" eaLnBrk="1" latinLnBrk="0" hangingPunct="1">
        <a:lnSpc>
          <a:spcPct val="90000"/>
        </a:lnSpc>
        <a:spcBef>
          <a:spcPts val="651"/>
        </a:spcBef>
        <a:buFont typeface="Arial" panose="020B0604020202020204" pitchFamily="34" charset="0"/>
        <a:buNone/>
        <a:defRPr sz="2597" kern="1200">
          <a:solidFill>
            <a:schemeClr val="tx1"/>
          </a:solidFill>
          <a:latin typeface="+mn-lt"/>
          <a:ea typeface="+mn-ea"/>
          <a:cs typeface="+mn-cs"/>
        </a:defRPr>
      </a:lvl3pPr>
      <a:lvl4pPr marL="1780942" indent="0" algn="l" defTabSz="1187293" rtl="0" eaLnBrk="1" latinLnBrk="0" hangingPunct="1">
        <a:lnSpc>
          <a:spcPct val="90000"/>
        </a:lnSpc>
        <a:spcBef>
          <a:spcPts val="651"/>
        </a:spcBef>
        <a:buFont typeface="Arial" panose="020B0604020202020204" pitchFamily="34" charset="0"/>
        <a:buNone/>
        <a:defRPr sz="2337" kern="1200">
          <a:solidFill>
            <a:schemeClr val="tx1"/>
          </a:solidFill>
          <a:latin typeface="+mn-lt"/>
          <a:ea typeface="+mn-ea"/>
          <a:cs typeface="+mn-cs"/>
        </a:defRPr>
      </a:lvl4pPr>
      <a:lvl5pPr marL="2374589" indent="0" algn="l" defTabSz="1187293" rtl="0" eaLnBrk="1" latinLnBrk="0" hangingPunct="1">
        <a:lnSpc>
          <a:spcPct val="90000"/>
        </a:lnSpc>
        <a:spcBef>
          <a:spcPts val="651"/>
        </a:spcBef>
        <a:buFont typeface="Arial" panose="020B0604020202020204" pitchFamily="34" charset="0"/>
        <a:buNone/>
        <a:defRPr sz="2337" kern="1200">
          <a:solidFill>
            <a:schemeClr val="tx1"/>
          </a:solidFill>
          <a:latin typeface="+mn-lt"/>
          <a:ea typeface="+mn-ea"/>
          <a:cs typeface="+mn-cs"/>
        </a:defRPr>
      </a:lvl5pPr>
      <a:lvl6pPr marL="3265058" indent="-296823" algn="l" defTabSz="1187293" rtl="0" eaLnBrk="1" latinLnBrk="0" hangingPunct="1">
        <a:lnSpc>
          <a:spcPct val="90000"/>
        </a:lnSpc>
        <a:spcBef>
          <a:spcPts val="651"/>
        </a:spcBef>
        <a:buFont typeface="Arial" panose="020B0604020202020204" pitchFamily="34" charset="0"/>
        <a:buChar char="•"/>
        <a:defRPr sz="2337" kern="1200">
          <a:solidFill>
            <a:schemeClr val="tx1"/>
          </a:solidFill>
          <a:latin typeface="+mn-lt"/>
          <a:ea typeface="+mn-ea"/>
          <a:cs typeface="+mn-cs"/>
        </a:defRPr>
      </a:lvl6pPr>
      <a:lvl7pPr marL="3858706" indent="-296823" algn="l" defTabSz="1187293" rtl="0" eaLnBrk="1" latinLnBrk="0" hangingPunct="1">
        <a:lnSpc>
          <a:spcPct val="90000"/>
        </a:lnSpc>
        <a:spcBef>
          <a:spcPts val="651"/>
        </a:spcBef>
        <a:buFont typeface="Arial" panose="020B0604020202020204" pitchFamily="34" charset="0"/>
        <a:buChar char="•"/>
        <a:defRPr sz="2337" kern="1200">
          <a:solidFill>
            <a:schemeClr val="tx1"/>
          </a:solidFill>
          <a:latin typeface="+mn-lt"/>
          <a:ea typeface="+mn-ea"/>
          <a:cs typeface="+mn-cs"/>
        </a:defRPr>
      </a:lvl7pPr>
      <a:lvl8pPr marL="4452351" indent="-296823" algn="l" defTabSz="1187293" rtl="0" eaLnBrk="1" latinLnBrk="0" hangingPunct="1">
        <a:lnSpc>
          <a:spcPct val="90000"/>
        </a:lnSpc>
        <a:spcBef>
          <a:spcPts val="651"/>
        </a:spcBef>
        <a:buFont typeface="Arial" panose="020B0604020202020204" pitchFamily="34" charset="0"/>
        <a:buChar char="•"/>
        <a:defRPr sz="2337" kern="1200">
          <a:solidFill>
            <a:schemeClr val="tx1"/>
          </a:solidFill>
          <a:latin typeface="+mn-lt"/>
          <a:ea typeface="+mn-ea"/>
          <a:cs typeface="+mn-cs"/>
        </a:defRPr>
      </a:lvl8pPr>
      <a:lvl9pPr marL="5045999" indent="-296823" algn="l" defTabSz="1187293" rtl="0" eaLnBrk="1" latinLnBrk="0" hangingPunct="1">
        <a:lnSpc>
          <a:spcPct val="90000"/>
        </a:lnSpc>
        <a:spcBef>
          <a:spcPts val="651"/>
        </a:spcBef>
        <a:buFont typeface="Arial" panose="020B0604020202020204" pitchFamily="34" charset="0"/>
        <a:buChar char="•"/>
        <a:defRPr sz="23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729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1pPr>
      <a:lvl2pPr marL="593648" algn="l" defTabSz="118729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2pPr>
      <a:lvl3pPr marL="1187293" algn="l" defTabSz="118729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3pPr>
      <a:lvl4pPr marL="1780942" algn="l" defTabSz="118729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4pPr>
      <a:lvl5pPr marL="2374589" algn="l" defTabSz="118729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5pPr>
      <a:lvl6pPr marL="2968235" algn="l" defTabSz="118729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6pPr>
      <a:lvl7pPr marL="3561882" algn="l" defTabSz="118729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7pPr>
      <a:lvl8pPr marL="4155531" algn="l" defTabSz="118729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8pPr>
      <a:lvl9pPr marL="4749176" algn="l" defTabSz="118729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424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459" userDrawn="1">
          <p15:clr>
            <a:srgbClr val="F26B43"/>
          </p15:clr>
        </p15:guide>
        <p15:guide id="4" pos="7213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  <p15:guide id="6" orient="horz" pos="93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rtos.org/FreeRTOS-Plus/BSP_Solutions/FreeRTOS_BSP.html" TargetMode="External"/><Relationship Id="rId2" Type="http://schemas.openxmlformats.org/officeDocument/2006/relationships/hyperlink" Target="https://docs.zephyrproject.org/latest/boards/index.html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rnd-gitlab-eu-c.huawei.com/ostc/docs/knowledge-base/-/blob/master/TeamSpaces/Common/OHOSanalyses/Kernels/3rdPartyKernel.md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rnd-gitlab-eu-c.huawei.com/ostc/docs/knowledge-base/-/blob/master/TeamSpaces/Common/OHOSanalyses/Kernels/3rdPartyKernel.md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nd-gitlab-eu-c.huawei.com/ostc/docs/knowledge-base/-/blob/master/TeamSpaces/Common/OHOSanalyses/Kernels/3rdPartyKernel.md" TargetMode="External"/><Relationship Id="rId2" Type="http://schemas.openxmlformats.org/officeDocument/2006/relationships/hyperlink" Target="https://rnd-gitlab-eu-c.huawei.com/ostc/docs/knowledge-base/-/blob/master/TeamSpaces/Architecture/OpenHarmonyOS-Kernel-comparison-with-Zephyr-Linux.xlsx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Amit Kucheria</a:t>
            </a:r>
          </a:p>
          <a:p>
            <a:r>
              <a:rPr lang="en-US" altLang="zh-CN" dirty="0"/>
              <a:t>Open Source Technology Center</a:t>
            </a:r>
          </a:p>
          <a:p>
            <a:r>
              <a:rPr lang="en-US" altLang="zh-CN" dirty="0" smtClean="0"/>
              <a:t>14/12/2020</a:t>
            </a:r>
            <a:endParaRPr lang="en-US" altLang="zh-CN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Best Open Source RTOS </a:t>
            </a:r>
            <a:r>
              <a:rPr lang="fr-FR" dirty="0" smtClean="0"/>
              <a:t>candidates for </a:t>
            </a:r>
            <a:r>
              <a:rPr lang="fr-FR" dirty="0" err="1" smtClean="0"/>
              <a:t>OpenHarmony</a:t>
            </a:r>
            <a:r>
              <a:rPr lang="fr-FR" dirty="0" smtClean="0"/>
              <a:t> </a:t>
            </a:r>
            <a:r>
              <a:rPr lang="fr-FR" dirty="0" smtClean="0"/>
              <a:t>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475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Open Source </a:t>
            </a:r>
            <a:r>
              <a:rPr lang="en-US" dirty="0" smtClean="0"/>
              <a:t>RTOS: </a:t>
            </a:r>
            <a:r>
              <a:rPr lang="en-US" dirty="0" smtClean="0"/>
              <a:t>Which one?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3604460195"/>
              </p:ext>
            </p:extLst>
          </p:nvPr>
        </p:nvGraphicFramePr>
        <p:xfrm>
          <a:off x="725488" y="1501775"/>
          <a:ext cx="10713138" cy="39420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690572"/>
                <a:gridCol w="2208363"/>
                <a:gridCol w="2009954"/>
                <a:gridCol w="1915065"/>
                <a:gridCol w="1889184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IN" sz="2000" dirty="0"/>
                        <a:t>Property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err="1" smtClean="0"/>
                        <a:t>LiteOS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Zephyr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err="1" smtClean="0"/>
                        <a:t>FreeRTOS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Linux</a:t>
                      </a:r>
                      <a:endParaRPr lang="en-IN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IN" sz="1600" b="1" dirty="0"/>
                        <a:t>Activity: # of developers</a:t>
                      </a:r>
                      <a:endParaRPr lang="en-I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&lt; 10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&gt; 300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</a:t>
                      </a:r>
                      <a:r>
                        <a:rPr lang="en-US" sz="1600" baseline="0" dirty="0" smtClean="0"/>
                        <a:t> - 100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&gt; 300</a:t>
                      </a:r>
                      <a:endParaRPr lang="en-IN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IN" sz="1600" b="1" dirty="0"/>
                        <a:t>Activity: # of </a:t>
                      </a:r>
                      <a:r>
                        <a:rPr lang="en-IN" sz="1600" b="1" dirty="0" smtClean="0"/>
                        <a:t>patches merged in 2020</a:t>
                      </a:r>
                      <a:endParaRPr lang="en-I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/>
                        <a:t>5*</a:t>
                      </a:r>
                      <a:endParaRPr lang="en-I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/>
                        <a:t>9155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/>
                        <a:t>950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74647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IN" sz="1600" b="1" dirty="0"/>
                        <a:t>Activity: # of companies</a:t>
                      </a:r>
                      <a:endParaRPr lang="en-I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&lt; 5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&gt; 200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 – 50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&gt; 200</a:t>
                      </a:r>
                      <a:endParaRPr lang="en-IN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Breadth of HW platforms supported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Very limited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hlinkClick r:id="rId2"/>
                        </a:rPr>
                        <a:t>Many ISAs,</a:t>
                      </a:r>
                    </a:p>
                    <a:p>
                      <a:pPr algn="ctr"/>
                      <a:r>
                        <a:rPr lang="en-US" sz="1600" dirty="0" smtClean="0">
                          <a:hlinkClick r:id="rId2"/>
                        </a:rPr>
                        <a:t>Lots</a:t>
                      </a:r>
                      <a:r>
                        <a:rPr lang="en-US" sz="1600" baseline="0" dirty="0" smtClean="0">
                          <a:hlinkClick r:id="rId2"/>
                        </a:rPr>
                        <a:t> of </a:t>
                      </a:r>
                      <a:r>
                        <a:rPr lang="en-US" sz="1600" baseline="0" dirty="0" err="1" smtClean="0">
                          <a:hlinkClick r:id="rId2"/>
                        </a:rPr>
                        <a:t>SoCs</a:t>
                      </a:r>
                      <a:r>
                        <a:rPr lang="en-US" sz="1600" baseline="0" dirty="0" smtClean="0">
                          <a:hlinkClick r:id="rId2"/>
                        </a:rPr>
                        <a:t>, Many Boards</a:t>
                      </a:r>
                      <a:endParaRPr lang="en-IN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hlinkClick r:id="rId3"/>
                        </a:rPr>
                        <a:t>Many ISAs,</a:t>
                      </a:r>
                    </a:p>
                    <a:p>
                      <a:pPr algn="ctr"/>
                      <a:r>
                        <a:rPr lang="en-US" sz="1600" dirty="0" smtClean="0">
                          <a:hlinkClick r:id="rId3"/>
                        </a:rPr>
                        <a:t>Lots</a:t>
                      </a:r>
                      <a:r>
                        <a:rPr lang="en-US" sz="1600" baseline="0" dirty="0" smtClean="0">
                          <a:hlinkClick r:id="rId3"/>
                        </a:rPr>
                        <a:t> of </a:t>
                      </a:r>
                      <a:r>
                        <a:rPr lang="en-US" sz="1600" baseline="0" dirty="0" err="1" smtClean="0">
                          <a:hlinkClick r:id="rId3"/>
                        </a:rPr>
                        <a:t>SoCs</a:t>
                      </a:r>
                      <a:r>
                        <a:rPr lang="en-US" sz="1600" baseline="0" dirty="0" smtClean="0">
                          <a:hlinkClick r:id="rId3"/>
                        </a:rPr>
                        <a:t>, Several Boards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All</a:t>
                      </a:r>
                      <a:r>
                        <a:rPr lang="en-US" sz="1600" baseline="0" dirty="0" smtClean="0"/>
                        <a:t> ISAs, Most </a:t>
                      </a:r>
                      <a:r>
                        <a:rPr lang="en-US" sz="1600" baseline="0" dirty="0" err="1" smtClean="0"/>
                        <a:t>SoCs</a:t>
                      </a:r>
                      <a:r>
                        <a:rPr lang="en-US" sz="1600" baseline="0" dirty="0" smtClean="0"/>
                        <a:t>, Lots of Boards</a:t>
                      </a:r>
                      <a:endParaRPr lang="en-IN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IN" sz="1600" b="1" dirty="0"/>
                        <a:t>Open Source</a:t>
                      </a:r>
                      <a:endParaRPr lang="en-I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No, HW ports are binary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Yes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IN" sz="1600" b="1" dirty="0"/>
                        <a:t>Breadth of </a:t>
                      </a:r>
                      <a:r>
                        <a:rPr lang="en-IN" sz="1600" b="1" dirty="0" smtClean="0"/>
                        <a:t>Features</a:t>
                      </a:r>
                    </a:p>
                    <a:p>
                      <a:pPr algn="r"/>
                      <a:r>
                        <a:rPr lang="en-US" sz="1600" dirty="0" smtClean="0"/>
                        <a:t>BLE stack, </a:t>
                      </a:r>
                      <a:r>
                        <a:rPr lang="en-US" sz="1600" dirty="0" err="1" smtClean="0"/>
                        <a:t>Wifi</a:t>
                      </a:r>
                      <a:r>
                        <a:rPr lang="en-US" sz="1600" dirty="0" smtClean="0"/>
                        <a:t> Stack, Thread, Ethernet, 802.15.4</a:t>
                      </a:r>
                      <a:endParaRPr lang="en-I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Partial, but binary blobs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Partial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Yes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39484" y="1079115"/>
            <a:ext cx="34464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4"/>
              </a:rPr>
              <a:t>Snippet from RTOS comparison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6397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Open Source </a:t>
            </a:r>
            <a:r>
              <a:rPr lang="en-US" dirty="0" smtClean="0"/>
              <a:t>RTOS: </a:t>
            </a:r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0"/>
          </p:nvPr>
        </p:nvSpPr>
        <p:spPr>
          <a:xfrm>
            <a:off x="725740" y="1501989"/>
            <a:ext cx="10739596" cy="4675527"/>
          </a:xfrm>
        </p:spPr>
        <p:txBody>
          <a:bodyPr/>
          <a:lstStyle/>
          <a:p>
            <a:pPr marL="36329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Linux is the obvious choice for rich OS in EU</a:t>
            </a:r>
          </a:p>
          <a:p>
            <a:pPr marL="811600" lvl="1" indent="-285750"/>
            <a:r>
              <a:rPr lang="en-US" sz="1600" dirty="0" smtClean="0"/>
              <a:t>Hopefully, this is </a:t>
            </a:r>
            <a:r>
              <a:rPr lang="en-US" sz="1600" i="1" dirty="0" smtClean="0"/>
              <a:t>not</a:t>
            </a:r>
            <a:r>
              <a:rPr lang="en-US" sz="1600" dirty="0" smtClean="0"/>
              <a:t> controversial</a:t>
            </a:r>
          </a:p>
          <a:p>
            <a:pPr marL="36329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Based of criteria in previous slide, </a:t>
            </a:r>
            <a:r>
              <a:rPr lang="en-US" sz="1600" dirty="0" smtClean="0">
                <a:hlinkClick r:id="rId2"/>
              </a:rPr>
              <a:t>RTOS comparison</a:t>
            </a:r>
            <a:r>
              <a:rPr lang="en-US" sz="1600" dirty="0" smtClean="0"/>
              <a:t> was done for </a:t>
            </a:r>
            <a:r>
              <a:rPr lang="en-US" sz="1600" dirty="0" err="1" smtClean="0"/>
              <a:t>LiteOS</a:t>
            </a:r>
            <a:r>
              <a:rPr lang="en-US" sz="1600" dirty="0" smtClean="0"/>
              <a:t>, Zephyr, </a:t>
            </a:r>
            <a:r>
              <a:rPr lang="en-US" sz="1600" dirty="0" err="1" smtClean="0"/>
              <a:t>FreeRTOS</a:t>
            </a:r>
            <a:endParaRPr lang="en-US" sz="1600" dirty="0" smtClean="0"/>
          </a:p>
          <a:p>
            <a:pPr marL="36329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Zephyr and </a:t>
            </a:r>
            <a:r>
              <a:rPr lang="en-US" sz="1600" dirty="0" err="1" smtClean="0"/>
              <a:t>FreeRTOS</a:t>
            </a:r>
            <a:r>
              <a:rPr lang="en-US" sz="1600" dirty="0" smtClean="0"/>
              <a:t> were found to be the only candidates be backed by </a:t>
            </a:r>
            <a:r>
              <a:rPr lang="en-US" sz="1600" i="1" dirty="0" smtClean="0"/>
              <a:t>multiple</a:t>
            </a:r>
            <a:r>
              <a:rPr lang="en-US" sz="1600" dirty="0" smtClean="0"/>
              <a:t> </a:t>
            </a:r>
            <a:r>
              <a:rPr lang="en-US" sz="1600" dirty="0" err="1" smtClean="0"/>
              <a:t>SoC</a:t>
            </a:r>
            <a:r>
              <a:rPr lang="en-US" sz="1600" dirty="0" smtClean="0"/>
              <a:t> companies, a vibrant community along with providing a rich feature set</a:t>
            </a:r>
          </a:p>
          <a:p>
            <a:pPr marL="811600" lvl="1" indent="-285750"/>
            <a:r>
              <a:rPr lang="en-US" sz="1600" dirty="0" smtClean="0"/>
              <a:t>Several EU partners (e.g. </a:t>
            </a:r>
            <a:r>
              <a:rPr lang="en-US" sz="1600" dirty="0" err="1" smtClean="0"/>
              <a:t>Tado</a:t>
            </a:r>
            <a:r>
              <a:rPr lang="en-US" sz="1600" dirty="0" smtClean="0"/>
              <a:t>, Bosch, </a:t>
            </a:r>
            <a:r>
              <a:rPr lang="en-US" sz="1600" dirty="0" err="1" smtClean="0"/>
              <a:t>Seco</a:t>
            </a:r>
            <a:r>
              <a:rPr lang="en-US" sz="1600" dirty="0" smtClean="0"/>
              <a:t>) are already using Zephyr or </a:t>
            </a:r>
            <a:r>
              <a:rPr lang="en-US" sz="1600" dirty="0" err="1" smtClean="0"/>
              <a:t>FreeRTOS</a:t>
            </a:r>
            <a:r>
              <a:rPr lang="en-US" sz="1600" dirty="0" smtClean="0"/>
              <a:t> or planning to move to it</a:t>
            </a:r>
          </a:p>
          <a:p>
            <a:pPr marL="36329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Zephyr is managed by Linux Foundation as a community project just like Linux</a:t>
            </a:r>
          </a:p>
          <a:p>
            <a:pPr marL="36329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FreeRTOS</a:t>
            </a:r>
            <a:r>
              <a:rPr lang="en-US" sz="1600" dirty="0" smtClean="0"/>
              <a:t> is becoming more closed since Amazon acquisition</a:t>
            </a:r>
          </a:p>
        </p:txBody>
      </p:sp>
    </p:spTree>
    <p:extLst>
      <p:ext uri="{BB962C8B-B14F-4D97-AF65-F5344CB8AC3E}">
        <p14:creationId xmlns:p14="http://schemas.microsoft.com/office/powerpoint/2010/main" val="2123332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Open Source </a:t>
            </a:r>
            <a:r>
              <a:rPr lang="en-US" dirty="0" smtClean="0"/>
              <a:t>RTOS: </a:t>
            </a:r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0"/>
          </p:nvPr>
        </p:nvSpPr>
        <p:spPr>
          <a:xfrm>
            <a:off x="725740" y="1501989"/>
            <a:ext cx="10739596" cy="4675527"/>
          </a:xfrm>
        </p:spPr>
        <p:txBody>
          <a:bodyPr/>
          <a:lstStyle/>
          <a:p>
            <a:pPr marL="36329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Recommendation: Start with </a:t>
            </a:r>
            <a:r>
              <a:rPr lang="en-US" sz="1600" b="1" dirty="0"/>
              <a:t>Zephyr</a:t>
            </a:r>
            <a:r>
              <a:rPr lang="en-US" sz="1600" dirty="0"/>
              <a:t> and </a:t>
            </a:r>
            <a:r>
              <a:rPr lang="en-US" sz="1600" b="1" dirty="0"/>
              <a:t>Linux</a:t>
            </a:r>
            <a:r>
              <a:rPr lang="en-US" sz="1600" dirty="0"/>
              <a:t> for EU</a:t>
            </a:r>
          </a:p>
          <a:p>
            <a:pPr marL="811600" lvl="1" indent="-285750"/>
            <a:r>
              <a:rPr lang="en-US" sz="1600" dirty="0"/>
              <a:t>Partners will be able to add support for other RTOS on their own subject to SIG acceptance e.g. </a:t>
            </a:r>
            <a:r>
              <a:rPr lang="en-US" sz="1600" dirty="0" err="1" smtClean="0"/>
              <a:t>FreeRTOS</a:t>
            </a:r>
            <a:endParaRPr lang="en-US" sz="1600" dirty="0" smtClean="0"/>
          </a:p>
          <a:p>
            <a:pPr marL="36329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LiteOS</a:t>
            </a:r>
            <a:r>
              <a:rPr lang="en-US" sz="1600" dirty="0" smtClean="0"/>
              <a:t> will be added as another kernel option after issues are addressed</a:t>
            </a:r>
          </a:p>
          <a:p>
            <a:pPr marL="811600" lvl="1" indent="-285750"/>
            <a:r>
              <a:rPr lang="en-US" sz="1600" dirty="0" smtClean="0"/>
              <a:t>Different geographies can use the kernel that they have made investments in</a:t>
            </a:r>
          </a:p>
          <a:p>
            <a:pPr marL="36329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Application Framework Libraries from </a:t>
            </a:r>
            <a:r>
              <a:rPr lang="en-US" sz="1600" dirty="0" err="1" smtClean="0"/>
              <a:t>OpenHarmony</a:t>
            </a:r>
            <a:r>
              <a:rPr lang="en-US" sz="1600" dirty="0" smtClean="0"/>
              <a:t> will be adjusted to allow support for Zephyr and Linux as needed</a:t>
            </a:r>
          </a:p>
          <a:p>
            <a:pPr marL="36329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Certification tests used to check API compatibility where necessary</a:t>
            </a:r>
            <a:endParaRPr lang="en-US" sz="1600" dirty="0"/>
          </a:p>
          <a:p>
            <a:pPr marL="36329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9446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5579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LiteOS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78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LiteOS</a:t>
            </a:r>
            <a:r>
              <a:rPr lang="en-US" dirty="0" smtClean="0"/>
              <a:t> Review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0"/>
          </p:nvPr>
        </p:nvSpPr>
        <p:spPr>
          <a:xfrm>
            <a:off x="725740" y="1501989"/>
            <a:ext cx="5148849" cy="4675527"/>
          </a:xfrm>
        </p:spPr>
        <p:txBody>
          <a:bodyPr/>
          <a:lstStyle/>
          <a:p>
            <a:pPr marL="77540"/>
            <a:r>
              <a:rPr lang="en-US" sz="1600" b="1" dirty="0" smtClean="0"/>
              <a:t>Observations</a:t>
            </a:r>
          </a:p>
          <a:p>
            <a:pPr marL="36329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Multiple </a:t>
            </a:r>
            <a:r>
              <a:rPr lang="en-US" sz="1600" dirty="0"/>
              <a:t>versions with no common architecture </a:t>
            </a:r>
            <a:r>
              <a:rPr lang="en-US" sz="1600" dirty="0" smtClean="0"/>
              <a:t>and </a:t>
            </a:r>
            <a:r>
              <a:rPr lang="en-US" sz="1600" dirty="0"/>
              <a:t>confusing code history (</a:t>
            </a:r>
            <a:r>
              <a:rPr lang="en-US" sz="1600" dirty="0" err="1"/>
              <a:t>LiteOS</a:t>
            </a:r>
            <a:r>
              <a:rPr lang="en-US" sz="1600" dirty="0"/>
              <a:t>-A, </a:t>
            </a:r>
            <a:r>
              <a:rPr lang="en-US" sz="1600" dirty="0" err="1"/>
              <a:t>LiteOS</a:t>
            </a:r>
            <a:r>
              <a:rPr lang="en-US" sz="1600" dirty="0"/>
              <a:t>-M, </a:t>
            </a:r>
            <a:r>
              <a:rPr lang="en-US" sz="1600" dirty="0" err="1" smtClean="0"/>
              <a:t>LiteOS</a:t>
            </a:r>
            <a:r>
              <a:rPr lang="en-US" sz="1600" dirty="0" smtClean="0"/>
              <a:t>)</a:t>
            </a:r>
          </a:p>
          <a:p>
            <a:pPr marL="36329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Only </a:t>
            </a:r>
            <a:r>
              <a:rPr lang="en-US" sz="1600" dirty="0"/>
              <a:t>supports 3 </a:t>
            </a:r>
            <a:r>
              <a:rPr lang="en-US" sz="1600" dirty="0" err="1"/>
              <a:t>Hisilicon</a:t>
            </a:r>
            <a:r>
              <a:rPr lang="en-US" sz="1600" dirty="0"/>
              <a:t> platforms </a:t>
            </a:r>
            <a:r>
              <a:rPr lang="en-US" sz="1600" dirty="0" smtClean="0"/>
              <a:t>currently (more on the way, but delayed)</a:t>
            </a:r>
          </a:p>
          <a:p>
            <a:pPr marL="36329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No </a:t>
            </a:r>
            <a:r>
              <a:rPr lang="en-US" sz="1600" dirty="0"/>
              <a:t>concept of common subsystem code to deal with common buses e.g. serial, SPI, </a:t>
            </a:r>
            <a:r>
              <a:rPr lang="en-US" sz="1600" dirty="0" err="1"/>
              <a:t>gpio</a:t>
            </a:r>
            <a:r>
              <a:rPr lang="en-US" sz="1600" dirty="0"/>
              <a:t>, </a:t>
            </a:r>
            <a:r>
              <a:rPr lang="en-US" sz="1600" dirty="0" smtClean="0"/>
              <a:t>i2c</a:t>
            </a:r>
          </a:p>
          <a:p>
            <a:pPr marL="811600" lvl="1" indent="-285750"/>
            <a:r>
              <a:rPr lang="en-US" sz="1600" dirty="0" smtClean="0"/>
              <a:t>High cost to adding new platform support</a:t>
            </a:r>
          </a:p>
          <a:p>
            <a:pPr marL="36329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All </a:t>
            </a:r>
            <a:r>
              <a:rPr lang="en-US" sz="1600" dirty="0"/>
              <a:t>the platform enablement code is </a:t>
            </a:r>
            <a:r>
              <a:rPr lang="en-US" sz="1600" dirty="0" smtClean="0"/>
              <a:t>binary</a:t>
            </a:r>
          </a:p>
          <a:p>
            <a:pPr marL="811600" lvl="1" indent="-285750"/>
            <a:r>
              <a:rPr lang="en-US" sz="1600" dirty="0"/>
              <a:t>Binary platform enablement unacceptable in EU – government promoting open source software stack for Europe’s goals around digital sovereignty, citizen privacy, and </a:t>
            </a:r>
            <a:r>
              <a:rPr lang="en-IN" sz="1600" dirty="0" smtClean="0"/>
              <a:t>security</a:t>
            </a:r>
            <a:endParaRPr lang="en-IN" sz="1600" dirty="0"/>
          </a:p>
        </p:txBody>
      </p:sp>
      <p:sp>
        <p:nvSpPr>
          <p:cNvPr id="9" name="Content Placeholder 8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165487" lvl="3" indent="0">
              <a:buNone/>
            </a:pPr>
            <a:r>
              <a:rPr lang="en-US" sz="1600" b="1" dirty="0" smtClean="0"/>
              <a:t>Problems</a:t>
            </a:r>
          </a:p>
          <a:p>
            <a:pPr marL="451237" lvl="3" indent="-285750"/>
            <a:r>
              <a:rPr lang="en-US" sz="1600" dirty="0" smtClean="0"/>
              <a:t>GPL violations by using Linux kernel headers in </a:t>
            </a:r>
            <a:r>
              <a:rPr lang="en-US" sz="1600" dirty="0" err="1" smtClean="0"/>
              <a:t>LiteOS</a:t>
            </a:r>
            <a:r>
              <a:rPr lang="en-US" sz="1600" dirty="0" smtClean="0"/>
              <a:t> (e.g. base/startup/services/</a:t>
            </a:r>
            <a:r>
              <a:rPr lang="en-US" sz="1600" dirty="0" err="1" smtClean="0"/>
              <a:t>init_lite</a:t>
            </a:r>
            <a:r>
              <a:rPr lang="en-US" sz="1600" dirty="0"/>
              <a:t> </a:t>
            </a:r>
            <a:r>
              <a:rPr lang="en-US" sz="1600" dirty="0" smtClean="0"/>
              <a:t>includes </a:t>
            </a:r>
            <a:r>
              <a:rPr lang="en-US" sz="1600" dirty="0" err="1" smtClean="0"/>
              <a:t>linux</a:t>
            </a:r>
            <a:r>
              <a:rPr lang="en-US" sz="1600" dirty="0" smtClean="0"/>
              <a:t>/</a:t>
            </a:r>
            <a:r>
              <a:rPr lang="en-US" sz="1600" dirty="0" err="1" smtClean="0"/>
              <a:t>capability.h</a:t>
            </a:r>
            <a:r>
              <a:rPr lang="en-US" sz="1600" dirty="0" smtClean="0"/>
              <a:t> included from prebuilt </a:t>
            </a:r>
            <a:r>
              <a:rPr lang="en-US" sz="1600" dirty="0" err="1" smtClean="0"/>
              <a:t>sysroot</a:t>
            </a:r>
            <a:r>
              <a:rPr lang="en-US" sz="1600" dirty="0" smtClean="0"/>
              <a:t>)</a:t>
            </a:r>
            <a:endParaRPr lang="en-IN" sz="1600" dirty="0" smtClean="0"/>
          </a:p>
          <a:p>
            <a:pPr marL="451237" lvl="3" indent="-285750"/>
            <a:r>
              <a:rPr lang="en-US" sz="1600" dirty="0" err="1" smtClean="0"/>
              <a:t>LiteOS</a:t>
            </a:r>
            <a:r>
              <a:rPr lang="en-US" sz="1600" dirty="0" smtClean="0"/>
              <a:t>-A </a:t>
            </a:r>
            <a:r>
              <a:rPr lang="en-US" sz="1600" dirty="0"/>
              <a:t>has fragments of code from various operating systems (little kernel, </a:t>
            </a:r>
            <a:r>
              <a:rPr lang="en-US" sz="1600" dirty="0" err="1"/>
              <a:t>NuttX</a:t>
            </a:r>
            <a:r>
              <a:rPr lang="en-US" sz="1600" dirty="0"/>
              <a:t>, *</a:t>
            </a:r>
            <a:r>
              <a:rPr lang="en-US" sz="1600" dirty="0" smtClean="0"/>
              <a:t>BSD) p</a:t>
            </a:r>
            <a:r>
              <a:rPr lang="en-US" sz="1600" dirty="0" smtClean="0">
                <a:latin typeface="+mn-lt"/>
              </a:rPr>
              <a:t>atched </a:t>
            </a:r>
            <a:r>
              <a:rPr lang="en-US" sz="1600" dirty="0">
                <a:latin typeface="+mn-lt"/>
              </a:rPr>
              <a:t>to work </a:t>
            </a:r>
            <a:r>
              <a:rPr lang="en-US" sz="1600" dirty="0" smtClean="0">
                <a:latin typeface="+mn-lt"/>
              </a:rPr>
              <a:t>together</a:t>
            </a:r>
          </a:p>
          <a:p>
            <a:pPr marL="811600" lvl="4" indent="-285750"/>
            <a:r>
              <a:rPr lang="en-US" sz="1600" dirty="0" smtClean="0">
                <a:latin typeface="+mn-lt"/>
              </a:rPr>
              <a:t>Difficulties </a:t>
            </a:r>
            <a:r>
              <a:rPr lang="en-US" sz="1600" dirty="0">
                <a:latin typeface="+mn-lt"/>
              </a:rPr>
              <a:t>in pulling </a:t>
            </a:r>
            <a:r>
              <a:rPr lang="en-US" sz="1600" dirty="0" smtClean="0">
                <a:latin typeface="+mn-lt"/>
              </a:rPr>
              <a:t>updated code </a:t>
            </a:r>
            <a:r>
              <a:rPr lang="en-US" sz="1600" dirty="0">
                <a:latin typeface="+mn-lt"/>
              </a:rPr>
              <a:t>from upstream projects as a </a:t>
            </a:r>
            <a:r>
              <a:rPr lang="en-US" sz="1600" dirty="0" smtClean="0">
                <a:latin typeface="+mn-lt"/>
              </a:rPr>
              <a:t>result</a:t>
            </a:r>
          </a:p>
          <a:p>
            <a:pPr marL="451237" lvl="3" indent="-285750"/>
            <a:r>
              <a:rPr lang="en-US" sz="1600" dirty="0"/>
              <a:t>Lack of support for much-need networking protocols such as BLE, </a:t>
            </a:r>
            <a:r>
              <a:rPr lang="en-US" sz="1600" dirty="0" err="1"/>
              <a:t>Wifi</a:t>
            </a:r>
            <a:r>
              <a:rPr lang="en-US" sz="1600" dirty="0"/>
              <a:t>, 802.15.4, </a:t>
            </a:r>
            <a:r>
              <a:rPr lang="en-US" sz="1600" dirty="0" smtClean="0"/>
              <a:t>Ethernet, </a:t>
            </a:r>
            <a:r>
              <a:rPr lang="en-US" sz="1600" dirty="0" err="1" smtClean="0"/>
              <a:t>Zigbee</a:t>
            </a:r>
            <a:endParaRPr lang="en-US" sz="1600" dirty="0"/>
          </a:p>
          <a:p>
            <a:pPr marL="451237" lvl="3" indent="-285750"/>
            <a:endParaRPr lang="en-US" sz="1600" dirty="0">
              <a:latin typeface="+mn-lt"/>
            </a:endParaRPr>
          </a:p>
          <a:p>
            <a:pPr marL="37719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0748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Openharmony</a:t>
            </a:r>
            <a:r>
              <a:rPr lang="en-US" dirty="0" smtClean="0"/>
              <a:t>: Block Diagram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417817" y="2145091"/>
            <a:ext cx="11356364" cy="34577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332" b="1" dirty="0">
              <a:solidFill>
                <a:schemeClr val="tx2"/>
              </a:solidFill>
              <a:latin typeface="Roboto Medium" panose="020B0604020202020204" charset="0"/>
              <a:ea typeface="Roboto Medium" panose="020B0604020202020204" charset="0"/>
            </a:endParaRPr>
          </a:p>
        </p:txBody>
      </p:sp>
      <p:sp>
        <p:nvSpPr>
          <p:cNvPr id="5" name="Google Shape;152;p29"/>
          <p:cNvSpPr txBox="1">
            <a:spLocks/>
          </p:cNvSpPr>
          <p:nvPr/>
        </p:nvSpPr>
        <p:spPr>
          <a:xfrm>
            <a:off x="3006337" y="2344367"/>
            <a:ext cx="393446" cy="297484"/>
          </a:xfrm>
          <a:prstGeom prst="rect">
            <a:avLst/>
          </a:prstGeom>
        </p:spPr>
        <p:txBody>
          <a:bodyPr spcFirstLastPara="1" wrap="square" lIns="121852" tIns="121852" rIns="121852" bIns="121852" anchor="ctr" anchorCtr="0">
            <a:noAutofit/>
          </a:bodyPr>
          <a:lstStyle>
            <a:defPPr>
              <a:defRPr lang="en-US"/>
            </a:defPPr>
            <a:lvl1pPr marL="0" algn="l" defTabSz="91445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29" algn="l" defTabSz="91445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56" algn="l" defTabSz="91445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84" algn="l" defTabSz="91445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912" algn="l" defTabSz="91445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139" algn="l" defTabSz="91445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366" algn="l" defTabSz="91445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595" algn="l" defTabSz="91445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822" algn="l" defTabSz="91445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0000000-1234-1234-1234-123412341234}" type="slidenum">
              <a:rPr lang="en" smtClean="0">
                <a:solidFill>
                  <a:schemeClr val="tx2"/>
                </a:solidFill>
              </a:rPr>
              <a:pPr algn="r"/>
              <a:t>4</a:t>
            </a:fld>
            <a:endParaRPr lang="en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44832" y="2860240"/>
            <a:ext cx="8122717" cy="2694348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332" dirty="0">
                <a:solidFill>
                  <a:schemeClr val="tx2"/>
                </a:solidFill>
                <a:latin typeface="Roboto Medium" panose="020B0604020202020204" charset="0"/>
                <a:ea typeface="Roboto Medium" panose="020B0604020202020204" charset="0"/>
              </a:rPr>
              <a:t>Kernel</a:t>
            </a:r>
          </a:p>
          <a:p>
            <a:r>
              <a:rPr lang="it-IT" sz="1332" dirty="0">
                <a:solidFill>
                  <a:schemeClr val="tx2"/>
                </a:solidFill>
                <a:latin typeface="Roboto Medium" panose="020B0604020202020204" charset="0"/>
                <a:ea typeface="Roboto Medium" panose="020B0604020202020204" charset="0"/>
              </a:rPr>
              <a:t>Subsystem</a:t>
            </a:r>
            <a:endParaRPr lang="en-US" sz="1332" dirty="0">
              <a:solidFill>
                <a:schemeClr val="tx2"/>
              </a:solidFill>
              <a:latin typeface="Roboto Medium" panose="020B0604020202020204" charset="0"/>
              <a:ea typeface="Roboto Medium" panose="020B060402020202020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391784" y="1746597"/>
            <a:ext cx="1082173" cy="43013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332" b="1" dirty="0">
                <a:solidFill>
                  <a:srgbClr val="FF0000"/>
                </a:solidFill>
                <a:latin typeface="Roboto Medium" panose="020B0604020202020204" charset="0"/>
                <a:ea typeface="Roboto Medium" panose="020B0604020202020204" charset="0"/>
              </a:rPr>
              <a:t>Huawei Innovation</a:t>
            </a:r>
            <a:endParaRPr lang="en-US" sz="1332" b="1" dirty="0">
              <a:solidFill>
                <a:srgbClr val="FF0000"/>
              </a:solidFill>
              <a:latin typeface="Roboto Medium" panose="020B0604020202020204" charset="0"/>
              <a:ea typeface="Roboto Medium" panose="020B060402020202020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626923" y="5852859"/>
            <a:ext cx="1203058" cy="648592"/>
            <a:chOff x="2252996" y="5638152"/>
            <a:chExt cx="1203528" cy="648845"/>
          </a:xfrm>
        </p:grpSpPr>
        <p:sp>
          <p:nvSpPr>
            <p:cNvPr id="10" name="Rounded Rectangle 9"/>
            <p:cNvSpPr/>
            <p:nvPr/>
          </p:nvSpPr>
          <p:spPr>
            <a:xfrm>
              <a:off x="2252996" y="5638152"/>
              <a:ext cx="967736" cy="430305"/>
            </a:xfrm>
            <a:prstGeom prst="roundRect">
              <a:avLst/>
            </a:prstGeom>
            <a:ln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332" dirty="0">
                  <a:solidFill>
                    <a:schemeClr val="tx2"/>
                  </a:solidFill>
                  <a:latin typeface="Roboto Medium" panose="020B0604020202020204" charset="0"/>
                  <a:ea typeface="Roboto Medium" panose="020B0604020202020204" charset="0"/>
                </a:rPr>
                <a:t>STM32</a:t>
              </a:r>
              <a:endParaRPr lang="en-US" sz="1332" dirty="0">
                <a:solidFill>
                  <a:schemeClr val="tx2"/>
                </a:solidFill>
                <a:latin typeface="Roboto Medium" panose="020B0604020202020204" charset="0"/>
                <a:ea typeface="Roboto Medium" panose="020B0604020202020204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353640" y="5730170"/>
              <a:ext cx="967736" cy="430305"/>
            </a:xfrm>
            <a:prstGeom prst="roundRect">
              <a:avLst/>
            </a:prstGeom>
            <a:ln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332" dirty="0">
                  <a:solidFill>
                    <a:schemeClr val="tx2"/>
                  </a:solidFill>
                  <a:latin typeface="Roboto Medium" panose="020B0604020202020204" charset="0"/>
                  <a:ea typeface="Roboto Medium" panose="020B0604020202020204" charset="0"/>
                </a:rPr>
                <a:t>STM32</a:t>
              </a:r>
              <a:endParaRPr lang="en-US" sz="1332" dirty="0">
                <a:solidFill>
                  <a:schemeClr val="tx2"/>
                </a:solidFill>
                <a:latin typeface="Roboto Medium" panose="020B0604020202020204" charset="0"/>
                <a:ea typeface="Roboto Medium" panose="020B0604020202020204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488788" y="5856692"/>
              <a:ext cx="967736" cy="430305"/>
            </a:xfrm>
            <a:prstGeom prst="roundRect">
              <a:avLst/>
            </a:prstGeom>
            <a:ln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332" dirty="0">
                  <a:solidFill>
                    <a:schemeClr val="tx2"/>
                  </a:solidFill>
                  <a:latin typeface="Roboto Medium" panose="020B0604020202020204" charset="0"/>
                  <a:ea typeface="Roboto Medium" panose="020B0604020202020204" charset="0"/>
                </a:rPr>
                <a:t>STM32</a:t>
              </a:r>
              <a:endParaRPr lang="en-US" sz="1332" dirty="0">
                <a:solidFill>
                  <a:schemeClr val="tx2"/>
                </a:solidFill>
                <a:latin typeface="Roboto Medium" panose="020B0604020202020204" charset="0"/>
                <a:ea typeface="Roboto Medium" panose="020B060402020202020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038222" y="5858614"/>
            <a:ext cx="1203058" cy="648592"/>
            <a:chOff x="2252996" y="5638152"/>
            <a:chExt cx="1203528" cy="648845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4" name="Rounded Rectangle 13"/>
            <p:cNvSpPr/>
            <p:nvPr/>
          </p:nvSpPr>
          <p:spPr>
            <a:xfrm>
              <a:off x="2252996" y="5638152"/>
              <a:ext cx="967736" cy="430305"/>
            </a:xfrm>
            <a:prstGeom prst="roundRect">
              <a:avLst/>
            </a:prstGeom>
            <a:grpFill/>
            <a:ln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332" dirty="0">
                  <a:solidFill>
                    <a:schemeClr val="tx1"/>
                  </a:solidFill>
                  <a:latin typeface="Roboto Medium" panose="020B0604020202020204" charset="0"/>
                  <a:ea typeface="Roboto Medium" panose="020B0604020202020204" charset="0"/>
                </a:rPr>
                <a:t>STM32</a:t>
              </a:r>
              <a:endParaRPr lang="en-US" sz="1332" dirty="0">
                <a:solidFill>
                  <a:schemeClr val="tx1"/>
                </a:solidFill>
                <a:latin typeface="Roboto Medium" panose="020B0604020202020204" charset="0"/>
                <a:ea typeface="Roboto Medium" panose="020B0604020202020204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353640" y="5730170"/>
              <a:ext cx="967736" cy="430305"/>
            </a:xfrm>
            <a:prstGeom prst="roundRect">
              <a:avLst/>
            </a:prstGeom>
            <a:grpFill/>
            <a:ln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332" dirty="0">
                  <a:solidFill>
                    <a:schemeClr val="tx1"/>
                  </a:solidFill>
                  <a:latin typeface="Roboto Medium" panose="020B0604020202020204" charset="0"/>
                  <a:ea typeface="Roboto Medium" panose="020B0604020202020204" charset="0"/>
                </a:rPr>
                <a:t>STM32</a:t>
              </a:r>
              <a:endParaRPr lang="en-US" sz="1332" dirty="0">
                <a:solidFill>
                  <a:schemeClr val="tx1"/>
                </a:solidFill>
                <a:latin typeface="Roboto Medium" panose="020B0604020202020204" charset="0"/>
                <a:ea typeface="Roboto Medium" panose="020B0604020202020204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488788" y="5856692"/>
              <a:ext cx="967736" cy="430305"/>
            </a:xfrm>
            <a:prstGeom prst="roundRect">
              <a:avLst/>
            </a:prstGeom>
            <a:grpFill/>
            <a:ln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332" dirty="0">
                  <a:solidFill>
                    <a:schemeClr val="tx1"/>
                  </a:solidFill>
                  <a:latin typeface="Roboto Medium" panose="020B0604020202020204" charset="0"/>
                  <a:ea typeface="Roboto Medium" panose="020B0604020202020204" charset="0"/>
                </a:rPr>
                <a:t>Nordic</a:t>
              </a:r>
              <a:endParaRPr lang="en-US" sz="1332" dirty="0">
                <a:solidFill>
                  <a:schemeClr val="tx1"/>
                </a:solidFill>
                <a:latin typeface="Roboto Medium" panose="020B0604020202020204" charset="0"/>
                <a:ea typeface="Roboto Medium" panose="020B060402020202020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492634" y="5864364"/>
            <a:ext cx="1203058" cy="648592"/>
            <a:chOff x="2252996" y="5638152"/>
            <a:chExt cx="1203528" cy="648845"/>
          </a:xfrm>
        </p:grpSpPr>
        <p:sp>
          <p:nvSpPr>
            <p:cNvPr id="18" name="Rounded Rectangle 17"/>
            <p:cNvSpPr/>
            <p:nvPr/>
          </p:nvSpPr>
          <p:spPr>
            <a:xfrm>
              <a:off x="2252996" y="5638152"/>
              <a:ext cx="967736" cy="430305"/>
            </a:xfrm>
            <a:prstGeom prst="round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332" b="1" dirty="0">
                  <a:solidFill>
                    <a:schemeClr val="tx2"/>
                  </a:solidFill>
                  <a:latin typeface="Roboto Medium" panose="020B0604020202020204" charset="0"/>
                  <a:ea typeface="Roboto Medium" panose="020B0604020202020204" charset="0"/>
                </a:rPr>
                <a:t>STM32</a:t>
              </a:r>
              <a:endParaRPr lang="en-US" sz="1332" b="1" dirty="0">
                <a:solidFill>
                  <a:schemeClr val="tx2"/>
                </a:solidFill>
                <a:latin typeface="Roboto Medium" panose="020B0604020202020204" charset="0"/>
                <a:ea typeface="Roboto Medium" panose="020B0604020202020204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2353640" y="5730170"/>
              <a:ext cx="967736" cy="430305"/>
            </a:xfrm>
            <a:prstGeom prst="round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332" b="1" dirty="0">
                  <a:solidFill>
                    <a:schemeClr val="tx2"/>
                  </a:solidFill>
                  <a:latin typeface="Roboto Medium" panose="020B0604020202020204" charset="0"/>
                  <a:ea typeface="Roboto Medium" panose="020B0604020202020204" charset="0"/>
                </a:rPr>
                <a:t>STM32</a:t>
              </a:r>
              <a:endParaRPr lang="en-US" sz="1332" b="1" dirty="0">
                <a:solidFill>
                  <a:schemeClr val="tx2"/>
                </a:solidFill>
                <a:latin typeface="Roboto Medium" panose="020B0604020202020204" charset="0"/>
                <a:ea typeface="Roboto Medium" panose="020B0604020202020204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488788" y="5856692"/>
              <a:ext cx="967736" cy="430305"/>
            </a:xfrm>
            <a:prstGeom prst="round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32" dirty="0">
                  <a:solidFill>
                    <a:schemeClr val="tx2"/>
                  </a:solidFill>
                  <a:latin typeface="Roboto Medium" panose="020B0604020202020204" charset="0"/>
                  <a:ea typeface="Roboto Medium" panose="020B0604020202020204" charset="0"/>
                </a:rPr>
                <a:t>NXP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912559" y="5870120"/>
            <a:ext cx="1203058" cy="648592"/>
            <a:chOff x="2252996" y="5638152"/>
            <a:chExt cx="1203528" cy="648845"/>
          </a:xfrm>
          <a:solidFill>
            <a:srgbClr val="FF0000"/>
          </a:solidFill>
        </p:grpSpPr>
        <p:sp>
          <p:nvSpPr>
            <p:cNvPr id="22" name="Rounded Rectangle 21"/>
            <p:cNvSpPr/>
            <p:nvPr/>
          </p:nvSpPr>
          <p:spPr>
            <a:xfrm>
              <a:off x="2252996" y="5638152"/>
              <a:ext cx="967736" cy="430305"/>
            </a:xfrm>
            <a:prstGeom prst="roundRect">
              <a:avLst/>
            </a:prstGeom>
            <a:grpFill/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332" b="1" dirty="0">
                  <a:solidFill>
                    <a:schemeClr val="tx2"/>
                  </a:solidFill>
                  <a:latin typeface="Roboto Medium" panose="020B0604020202020204" charset="0"/>
                  <a:ea typeface="Roboto Medium" panose="020B0604020202020204" charset="0"/>
                </a:rPr>
                <a:t>STM32</a:t>
              </a:r>
              <a:endParaRPr lang="en-US" sz="1332" b="1" dirty="0">
                <a:solidFill>
                  <a:schemeClr val="tx2"/>
                </a:solidFill>
                <a:latin typeface="Roboto Medium" panose="020B0604020202020204" charset="0"/>
                <a:ea typeface="Roboto Medium" panose="020B0604020202020204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353640" y="5730170"/>
              <a:ext cx="967736" cy="430305"/>
            </a:xfrm>
            <a:prstGeom prst="roundRect">
              <a:avLst/>
            </a:prstGeom>
            <a:grpFill/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332" b="1" dirty="0">
                  <a:solidFill>
                    <a:schemeClr val="tx2"/>
                  </a:solidFill>
                  <a:latin typeface="Roboto Medium" panose="020B0604020202020204" charset="0"/>
                  <a:ea typeface="Roboto Medium" panose="020B0604020202020204" charset="0"/>
                </a:rPr>
                <a:t>STM32</a:t>
              </a:r>
              <a:endParaRPr lang="en-US" sz="1332" b="1" dirty="0">
                <a:solidFill>
                  <a:schemeClr val="tx2"/>
                </a:solidFill>
                <a:latin typeface="Roboto Medium" panose="020B0604020202020204" charset="0"/>
                <a:ea typeface="Roboto Medium" panose="020B0604020202020204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2488788" y="5856692"/>
              <a:ext cx="967736" cy="430305"/>
            </a:xfrm>
            <a:prstGeom prst="roundRect">
              <a:avLst/>
            </a:prstGeom>
            <a:grpFill/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332" dirty="0">
                  <a:solidFill>
                    <a:schemeClr val="tx2"/>
                  </a:solidFill>
                  <a:latin typeface="Roboto Medium" panose="020B0604020202020204" charset="0"/>
                  <a:ea typeface="Roboto Medium" panose="020B0604020202020204" charset="0"/>
                </a:rPr>
                <a:t>Hisilicon</a:t>
              </a:r>
              <a:endParaRPr lang="en-US" sz="1332" dirty="0">
                <a:solidFill>
                  <a:schemeClr val="tx2"/>
                </a:solidFill>
                <a:latin typeface="Roboto Medium" panose="020B0604020202020204" charset="0"/>
                <a:ea typeface="Roboto Medium" panose="020B060402020202020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824107" y="4429276"/>
            <a:ext cx="1249346" cy="863596"/>
            <a:chOff x="2825210" y="4429666"/>
            <a:chExt cx="1249834" cy="863933"/>
          </a:xfrm>
        </p:grpSpPr>
        <p:sp>
          <p:nvSpPr>
            <p:cNvPr id="26" name="Rounded Rectangle 25"/>
            <p:cNvSpPr/>
            <p:nvPr/>
          </p:nvSpPr>
          <p:spPr>
            <a:xfrm>
              <a:off x="2825211" y="4863294"/>
              <a:ext cx="1249833" cy="430305"/>
            </a:xfrm>
            <a:prstGeom prst="roundRect">
              <a:avLst/>
            </a:prstGeom>
            <a:ln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332" dirty="0">
                  <a:solidFill>
                    <a:srgbClr val="FF0000"/>
                  </a:solidFill>
                  <a:latin typeface="Roboto Medium" panose="020B0604020202020204" charset="0"/>
                  <a:ea typeface="Roboto Medium" panose="020B0604020202020204" charset="0"/>
                </a:rPr>
                <a:t>SoC driver</a:t>
              </a:r>
              <a:endParaRPr lang="en-US" sz="1332" dirty="0">
                <a:solidFill>
                  <a:srgbClr val="FF0000"/>
                </a:solidFill>
                <a:latin typeface="Roboto Medium" panose="020B0604020202020204" charset="0"/>
                <a:ea typeface="Roboto Medium" panose="020B0604020202020204" charset="0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2825210" y="4429666"/>
              <a:ext cx="1249833" cy="430305"/>
            </a:xfrm>
            <a:prstGeom prst="roundRect">
              <a:avLst/>
            </a:prstGeom>
            <a:ln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332" dirty="0">
                  <a:solidFill>
                    <a:srgbClr val="FF0000"/>
                  </a:solidFill>
                  <a:latin typeface="Roboto Medium" panose="020B0604020202020204" charset="0"/>
                  <a:ea typeface="Roboto Medium" panose="020B0604020202020204" charset="0"/>
                </a:rPr>
                <a:t> BLE OS abstraction</a:t>
              </a:r>
              <a:endParaRPr lang="en-US" sz="1332" dirty="0">
                <a:solidFill>
                  <a:srgbClr val="FF0000"/>
                </a:solidFill>
                <a:latin typeface="Roboto Medium" panose="020B0604020202020204" charset="0"/>
                <a:ea typeface="Roboto Medium" panose="020B0604020202020204" charset="0"/>
              </a:endParaRPr>
            </a:p>
          </p:txBody>
        </p:sp>
      </p:grpSp>
      <p:sp>
        <p:nvSpPr>
          <p:cNvPr id="28" name="Rounded Rectangle 27"/>
          <p:cNvSpPr/>
          <p:nvPr/>
        </p:nvSpPr>
        <p:spPr>
          <a:xfrm>
            <a:off x="2824107" y="3933025"/>
            <a:ext cx="3582817" cy="430137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332" dirty="0">
                <a:solidFill>
                  <a:schemeClr val="tx2"/>
                </a:solidFill>
                <a:latin typeface="Roboto Medium" panose="020B0604020202020204" charset="0"/>
                <a:ea typeface="Roboto Medium" panose="020B0604020202020204" charset="0"/>
              </a:rPr>
              <a:t>Network stack (LWIP)</a:t>
            </a:r>
            <a:endParaRPr lang="en-US" sz="1332" dirty="0">
              <a:solidFill>
                <a:schemeClr val="tx2"/>
              </a:solidFill>
              <a:latin typeface="Roboto Medium" panose="020B0604020202020204" charset="0"/>
              <a:ea typeface="Roboto Medium" panose="020B060402020202020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7817" y="5873006"/>
            <a:ext cx="1917952" cy="4360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439"/>
              </a:lnSpc>
            </a:pPr>
            <a:r>
              <a:rPr kumimoji="1" lang="en-IN" sz="1999" dirty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Hardware (SoC)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4275794" y="4436757"/>
            <a:ext cx="1249346" cy="863596"/>
            <a:chOff x="2825210" y="4429666"/>
            <a:chExt cx="1249834" cy="863933"/>
          </a:xfrm>
        </p:grpSpPr>
        <p:sp>
          <p:nvSpPr>
            <p:cNvPr id="31" name="Rounded Rectangle 30"/>
            <p:cNvSpPr/>
            <p:nvPr/>
          </p:nvSpPr>
          <p:spPr>
            <a:xfrm>
              <a:off x="2825211" y="4863294"/>
              <a:ext cx="1249833" cy="430305"/>
            </a:xfrm>
            <a:prstGeom prst="roundRect">
              <a:avLst/>
            </a:prstGeom>
            <a:ln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332" dirty="0">
                  <a:solidFill>
                    <a:srgbClr val="FF0000"/>
                  </a:solidFill>
                  <a:latin typeface="Roboto Medium" panose="020B0604020202020204" charset="0"/>
                  <a:ea typeface="Roboto Medium" panose="020B0604020202020204" charset="0"/>
                </a:rPr>
                <a:t>SoC driver</a:t>
              </a:r>
              <a:endParaRPr lang="en-US" sz="1332" dirty="0">
                <a:solidFill>
                  <a:srgbClr val="FF0000"/>
                </a:solidFill>
                <a:latin typeface="Roboto Medium" panose="020B0604020202020204" charset="0"/>
                <a:ea typeface="Roboto Medium" panose="020B0604020202020204" charset="0"/>
              </a:endParaRP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2825210" y="4429666"/>
              <a:ext cx="1249833" cy="430305"/>
            </a:xfrm>
            <a:prstGeom prst="roundRect">
              <a:avLst/>
            </a:prstGeom>
            <a:ln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332" dirty="0">
                  <a:solidFill>
                    <a:srgbClr val="FF0000"/>
                  </a:solidFill>
                  <a:latin typeface="Roboto Medium" panose="020B0604020202020204" charset="0"/>
                  <a:ea typeface="Roboto Medium" panose="020B0604020202020204" charset="0"/>
                </a:rPr>
                <a:t> </a:t>
              </a:r>
              <a:r>
                <a:rPr lang="it-IT" sz="1332" dirty="0" smtClean="0">
                  <a:solidFill>
                    <a:srgbClr val="FF0000"/>
                  </a:solidFill>
                  <a:latin typeface="Roboto Medium" panose="020B0604020202020204" charset="0"/>
                  <a:ea typeface="Roboto Medium" panose="020B0604020202020204" charset="0"/>
                </a:rPr>
                <a:t>802.15.4 OS </a:t>
              </a:r>
              <a:r>
                <a:rPr lang="it-IT" sz="1332" dirty="0">
                  <a:solidFill>
                    <a:srgbClr val="FF0000"/>
                  </a:solidFill>
                  <a:latin typeface="Roboto Medium" panose="020B0604020202020204" charset="0"/>
                  <a:ea typeface="Roboto Medium" panose="020B0604020202020204" charset="0"/>
                </a:rPr>
                <a:t>abstraction</a:t>
              </a:r>
              <a:endParaRPr lang="en-US" sz="1332" dirty="0">
                <a:solidFill>
                  <a:srgbClr val="FF0000"/>
                </a:solidFill>
                <a:latin typeface="Roboto Medium" panose="020B0604020202020204" charset="0"/>
                <a:ea typeface="Roboto Medium" panose="020B060402020202020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5837206" y="4564305"/>
            <a:ext cx="483679" cy="4358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439"/>
              </a:lnSpc>
            </a:pPr>
            <a:r>
              <a:rPr kumimoji="1" lang="en-IN" sz="3199" dirty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119433" y="5923858"/>
            <a:ext cx="483679" cy="4358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439"/>
              </a:lnSpc>
            </a:pPr>
            <a:r>
              <a:rPr kumimoji="1" lang="en-IN" sz="3199" dirty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…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6845692" y="4427614"/>
            <a:ext cx="659418" cy="863596"/>
            <a:chOff x="2825210" y="4429666"/>
            <a:chExt cx="1249834" cy="863933"/>
          </a:xfrm>
        </p:grpSpPr>
        <p:sp>
          <p:nvSpPr>
            <p:cNvPr id="36" name="Rounded Rectangle 35"/>
            <p:cNvSpPr/>
            <p:nvPr/>
          </p:nvSpPr>
          <p:spPr>
            <a:xfrm>
              <a:off x="2825211" y="4863294"/>
              <a:ext cx="1249833" cy="430305"/>
            </a:xfrm>
            <a:prstGeom prst="roundRect">
              <a:avLst/>
            </a:prstGeom>
            <a:ln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332" dirty="0">
                  <a:solidFill>
                    <a:srgbClr val="FF0000"/>
                  </a:solidFill>
                  <a:latin typeface="Roboto Medium" panose="020B0604020202020204" charset="0"/>
                  <a:ea typeface="Roboto Medium" panose="020B0604020202020204" charset="0"/>
                </a:rPr>
                <a:t>SoC</a:t>
              </a:r>
              <a:endParaRPr lang="en-US" sz="1332" dirty="0">
                <a:solidFill>
                  <a:srgbClr val="FF0000"/>
                </a:solidFill>
                <a:latin typeface="Roboto Medium" panose="020B0604020202020204" charset="0"/>
                <a:ea typeface="Roboto Medium" panose="020B0604020202020204" charset="0"/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2825210" y="4429666"/>
              <a:ext cx="1249833" cy="430305"/>
            </a:xfrm>
            <a:prstGeom prst="roundRect">
              <a:avLst/>
            </a:prstGeom>
            <a:ln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332" dirty="0">
                  <a:solidFill>
                    <a:srgbClr val="FF0000"/>
                  </a:solidFill>
                  <a:latin typeface="Roboto Medium" panose="020B0604020202020204" charset="0"/>
                  <a:ea typeface="Roboto Medium" panose="020B0604020202020204" charset="0"/>
                </a:rPr>
                <a:t>I2C</a:t>
              </a:r>
              <a:endParaRPr lang="en-US" sz="1332" dirty="0">
                <a:solidFill>
                  <a:srgbClr val="FF0000"/>
                </a:solidFill>
                <a:latin typeface="Roboto Medium" panose="020B0604020202020204" charset="0"/>
                <a:ea typeface="Roboto Medium" panose="020B060402020202020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7566928" y="4425953"/>
            <a:ext cx="659418" cy="863596"/>
            <a:chOff x="2825210" y="4429666"/>
            <a:chExt cx="1249834" cy="863933"/>
          </a:xfrm>
        </p:grpSpPr>
        <p:sp>
          <p:nvSpPr>
            <p:cNvPr id="39" name="Rounded Rectangle 38"/>
            <p:cNvSpPr/>
            <p:nvPr/>
          </p:nvSpPr>
          <p:spPr>
            <a:xfrm>
              <a:off x="2825211" y="4863294"/>
              <a:ext cx="1249833" cy="430305"/>
            </a:xfrm>
            <a:prstGeom prst="roundRect">
              <a:avLst/>
            </a:prstGeom>
            <a:ln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332" dirty="0">
                  <a:solidFill>
                    <a:srgbClr val="FF0000"/>
                  </a:solidFill>
                  <a:latin typeface="Roboto Medium" panose="020B0604020202020204" charset="0"/>
                  <a:ea typeface="Roboto Medium" panose="020B0604020202020204" charset="0"/>
                </a:rPr>
                <a:t>SoC</a:t>
              </a:r>
              <a:endParaRPr lang="en-US" sz="1332" dirty="0">
                <a:solidFill>
                  <a:srgbClr val="FF0000"/>
                </a:solidFill>
                <a:latin typeface="Roboto Medium" panose="020B0604020202020204" charset="0"/>
                <a:ea typeface="Roboto Medium" panose="020B0604020202020204" charset="0"/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2825210" y="4429666"/>
              <a:ext cx="1249833" cy="430305"/>
            </a:xfrm>
            <a:prstGeom prst="roundRect">
              <a:avLst/>
            </a:prstGeom>
            <a:ln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332" dirty="0">
                  <a:solidFill>
                    <a:srgbClr val="FF0000"/>
                  </a:solidFill>
                  <a:latin typeface="Roboto Medium" panose="020B0604020202020204" charset="0"/>
                  <a:ea typeface="Roboto Medium" panose="020B0604020202020204" charset="0"/>
                </a:rPr>
                <a:t>GPIO</a:t>
              </a:r>
              <a:endParaRPr lang="en-US" sz="1332" dirty="0">
                <a:solidFill>
                  <a:srgbClr val="FF0000"/>
                </a:solidFill>
                <a:latin typeface="Roboto Medium" panose="020B0604020202020204" charset="0"/>
                <a:ea typeface="Roboto Medium" panose="020B0604020202020204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8341984" y="4564305"/>
            <a:ext cx="483679" cy="4358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439"/>
              </a:lnSpc>
            </a:pPr>
            <a:r>
              <a:rPr kumimoji="1" lang="en-IN" sz="3199" dirty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42" name="TextBox 41"/>
          <p:cNvSpPr txBox="1"/>
          <p:nvPr/>
        </p:nvSpPr>
        <p:spPr>
          <a:xfrm rot="16200000">
            <a:off x="-427" y="3294322"/>
            <a:ext cx="1482337" cy="4358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439"/>
              </a:lnSpc>
            </a:pPr>
            <a:r>
              <a:rPr kumimoji="1" lang="en-IN" sz="1999" dirty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Kernel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417817" y="1069603"/>
            <a:ext cx="11356364" cy="1163436"/>
            <a:chOff x="1219393" y="1329883"/>
            <a:chExt cx="10201981" cy="1122709"/>
          </a:xfrm>
        </p:grpSpPr>
        <p:sp>
          <p:nvSpPr>
            <p:cNvPr id="44" name="Rounded Rectangle 43"/>
            <p:cNvSpPr/>
            <p:nvPr/>
          </p:nvSpPr>
          <p:spPr>
            <a:xfrm>
              <a:off x="1219393" y="1360269"/>
              <a:ext cx="10201981" cy="1000053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332" dirty="0">
                <a:solidFill>
                  <a:schemeClr val="tx2"/>
                </a:solidFill>
                <a:latin typeface="Roboto Medium" panose="020B0604020202020204" charset="0"/>
                <a:ea typeface="Roboto Medium" panose="020B0604020202020204" charset="0"/>
              </a:endParaRPr>
            </a:p>
          </p:txBody>
        </p:sp>
        <p:sp>
          <p:nvSpPr>
            <p:cNvPr id="45" name="Rounded Rectangle 44"/>
            <p:cNvSpPr/>
            <p:nvPr/>
          </p:nvSpPr>
          <p:spPr>
            <a:xfrm rot="16200000">
              <a:off x="952658" y="1690945"/>
              <a:ext cx="1122709" cy="4005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 b="1" dirty="0">
                  <a:solidFill>
                    <a:schemeClr val="tx2"/>
                  </a:solidFill>
                  <a:latin typeface="Roboto Medium" panose="020B0604020202020204" charset="0"/>
                  <a:ea typeface="Roboto Medium" panose="020B0604020202020204" charset="0"/>
                </a:rPr>
                <a:t>Applications</a:t>
              </a:r>
              <a:endParaRPr lang="en-US" sz="1200" b="1" dirty="0">
                <a:solidFill>
                  <a:schemeClr val="tx2"/>
                </a:solidFill>
                <a:latin typeface="Roboto Medium" panose="020B0604020202020204" charset="0"/>
                <a:ea typeface="Roboto Medium" panose="020B0604020202020204" charset="0"/>
              </a:endParaRPr>
            </a:p>
          </p:txBody>
        </p:sp>
      </p:grpSp>
      <p:cxnSp>
        <p:nvCxnSpPr>
          <p:cNvPr id="46" name="Straight Connector 45"/>
          <p:cNvCxnSpPr>
            <a:stCxn id="10" idx="0"/>
            <a:endCxn id="26" idx="2"/>
          </p:cNvCxnSpPr>
          <p:nvPr/>
        </p:nvCxnSpPr>
        <p:spPr>
          <a:xfrm flipV="1">
            <a:off x="3110603" y="5292871"/>
            <a:ext cx="338179" cy="5599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6" idx="2"/>
            <a:endCxn id="14" idx="0"/>
          </p:cNvCxnSpPr>
          <p:nvPr/>
        </p:nvCxnSpPr>
        <p:spPr>
          <a:xfrm>
            <a:off x="3448781" y="5292871"/>
            <a:ext cx="1073120" cy="5657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6" idx="2"/>
            <a:endCxn id="18" idx="0"/>
          </p:cNvCxnSpPr>
          <p:nvPr/>
        </p:nvCxnSpPr>
        <p:spPr>
          <a:xfrm>
            <a:off x="3448781" y="5292871"/>
            <a:ext cx="2527532" cy="5714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26" idx="2"/>
            <a:endCxn id="22" idx="0"/>
          </p:cNvCxnSpPr>
          <p:nvPr/>
        </p:nvCxnSpPr>
        <p:spPr>
          <a:xfrm>
            <a:off x="3448782" y="5292871"/>
            <a:ext cx="3947457" cy="5772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1" idx="2"/>
            <a:endCxn id="10" idx="0"/>
          </p:cNvCxnSpPr>
          <p:nvPr/>
        </p:nvCxnSpPr>
        <p:spPr>
          <a:xfrm flipH="1">
            <a:off x="3110603" y="5300352"/>
            <a:ext cx="1789866" cy="5525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31" idx="2"/>
            <a:endCxn id="14" idx="0"/>
          </p:cNvCxnSpPr>
          <p:nvPr/>
        </p:nvCxnSpPr>
        <p:spPr>
          <a:xfrm flipH="1">
            <a:off x="4521901" y="5300352"/>
            <a:ext cx="378567" cy="5582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31" idx="2"/>
            <a:endCxn id="18" idx="0"/>
          </p:cNvCxnSpPr>
          <p:nvPr/>
        </p:nvCxnSpPr>
        <p:spPr>
          <a:xfrm>
            <a:off x="4900468" y="5300352"/>
            <a:ext cx="1075845" cy="5640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1" idx="2"/>
            <a:endCxn id="22" idx="0"/>
          </p:cNvCxnSpPr>
          <p:nvPr/>
        </p:nvCxnSpPr>
        <p:spPr>
          <a:xfrm>
            <a:off x="4900469" y="5300352"/>
            <a:ext cx="2495770" cy="5697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1244832" y="1272602"/>
            <a:ext cx="10197999" cy="3565461"/>
            <a:chOff x="1245318" y="1271760"/>
            <a:chExt cx="10201983" cy="3566854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55" name="Rectangle 54"/>
            <p:cNvSpPr/>
            <p:nvPr/>
          </p:nvSpPr>
          <p:spPr>
            <a:xfrm>
              <a:off x="9371208" y="1653737"/>
              <a:ext cx="2076091" cy="3184877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332" dirty="0">
                <a:solidFill>
                  <a:schemeClr val="tx2"/>
                </a:solidFill>
                <a:latin typeface="Roboto Medium" panose="020B0604020202020204" charset="0"/>
                <a:ea typeface="Roboto Medium" panose="020B0604020202020204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245318" y="1609631"/>
              <a:ext cx="10201981" cy="1245883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332" dirty="0">
                <a:solidFill>
                  <a:schemeClr val="tx2"/>
                </a:solidFill>
                <a:latin typeface="Roboto Medium" panose="020B0604020202020204" charset="0"/>
                <a:ea typeface="Roboto Medium" panose="020B0604020202020204" charset="0"/>
              </a:endParaRPr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245319" y="1271760"/>
              <a:ext cx="10201982" cy="401129"/>
            </a:xfrm>
            <a:prstGeom prst="roundRect">
              <a:avLst/>
            </a:prstGeom>
            <a:grp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332" dirty="0">
                <a:solidFill>
                  <a:schemeClr val="tx2"/>
                </a:solidFill>
                <a:latin typeface="Roboto Medium" panose="020B0604020202020204" charset="0"/>
                <a:ea typeface="Roboto Medium" panose="020B0604020202020204" charset="0"/>
              </a:endParaRPr>
            </a:p>
          </p:txBody>
        </p:sp>
      </p:grpSp>
      <p:cxnSp>
        <p:nvCxnSpPr>
          <p:cNvPr id="58" name="Straight Connector 57"/>
          <p:cNvCxnSpPr>
            <a:stCxn id="36" idx="2"/>
          </p:cNvCxnSpPr>
          <p:nvPr/>
        </p:nvCxnSpPr>
        <p:spPr>
          <a:xfrm flipH="1">
            <a:off x="6567198" y="5291210"/>
            <a:ext cx="608204" cy="3100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36" idx="2"/>
          </p:cNvCxnSpPr>
          <p:nvPr/>
        </p:nvCxnSpPr>
        <p:spPr>
          <a:xfrm flipH="1">
            <a:off x="6844489" y="5291209"/>
            <a:ext cx="330913" cy="3460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>
            <a:off x="2513731" y="1779657"/>
            <a:ext cx="1550843" cy="973517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332" dirty="0">
                <a:solidFill>
                  <a:schemeClr val="tx2"/>
                </a:solidFill>
                <a:latin typeface="Roboto Medium" panose="020B0604020202020204" charset="0"/>
                <a:ea typeface="Roboto Medium" panose="020B0604020202020204" charset="0"/>
              </a:rPr>
              <a:t>Driver Foundation (HDF)</a:t>
            </a:r>
            <a:endParaRPr lang="en-US" sz="1332" dirty="0">
              <a:solidFill>
                <a:schemeClr val="tx2"/>
              </a:solidFill>
              <a:latin typeface="Roboto Medium" panose="020B0604020202020204" charset="0"/>
              <a:ea typeface="Roboto Medium" panose="020B0604020202020204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5018214" y="1779657"/>
            <a:ext cx="1491878" cy="95052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332" dirty="0">
                <a:solidFill>
                  <a:srgbClr val="FF0000"/>
                </a:solidFill>
                <a:latin typeface="Roboto Medium" panose="020B0604020202020204" charset="0"/>
                <a:ea typeface="Roboto Medium" panose="020B0604020202020204" charset="0"/>
              </a:rPr>
              <a:t>Driver Virtualisation (DVF) ????</a:t>
            </a:r>
            <a:endParaRPr lang="en-US" sz="1332" dirty="0">
              <a:solidFill>
                <a:srgbClr val="FF0000"/>
              </a:solidFill>
              <a:latin typeface="Roboto Medium" panose="020B0604020202020204" charset="0"/>
              <a:ea typeface="Roboto Medium" panose="020B0604020202020204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7680812" y="1779657"/>
            <a:ext cx="1217162" cy="973517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332" dirty="0">
                <a:solidFill>
                  <a:schemeClr val="tx2"/>
                </a:solidFill>
                <a:latin typeface="Roboto Medium" panose="020B0604020202020204" charset="0"/>
                <a:ea typeface="Roboto Medium" panose="020B0604020202020204" charset="0"/>
              </a:rPr>
              <a:t>Distriuted Virtual Bus</a:t>
            </a:r>
            <a:endParaRPr lang="en-US" sz="1332" dirty="0">
              <a:solidFill>
                <a:schemeClr val="tx2"/>
              </a:solidFill>
              <a:latin typeface="Roboto Medium" panose="020B0604020202020204" charset="0"/>
              <a:ea typeface="Roboto Medium" panose="020B0604020202020204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2513730" y="1345692"/>
            <a:ext cx="6324939" cy="26725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332" dirty="0">
                <a:solidFill>
                  <a:schemeClr val="tx2"/>
                </a:solidFill>
                <a:latin typeface="Roboto Medium" panose="020B0604020202020204" charset="0"/>
                <a:ea typeface="Roboto Medium" panose="020B0604020202020204" charset="0"/>
              </a:rPr>
              <a:t>App, Ability and UI Framework</a:t>
            </a:r>
          </a:p>
        </p:txBody>
      </p:sp>
      <p:cxnSp>
        <p:nvCxnSpPr>
          <p:cNvPr id="64" name="Straight Connector 63"/>
          <p:cNvCxnSpPr>
            <a:stCxn id="39" idx="2"/>
          </p:cNvCxnSpPr>
          <p:nvPr/>
        </p:nvCxnSpPr>
        <p:spPr>
          <a:xfrm flipH="1">
            <a:off x="7700210" y="5289549"/>
            <a:ext cx="196427" cy="3915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39" idx="2"/>
          </p:cNvCxnSpPr>
          <p:nvPr/>
        </p:nvCxnSpPr>
        <p:spPr>
          <a:xfrm flipH="1">
            <a:off x="7342320" y="5289549"/>
            <a:ext cx="554318" cy="3761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ounded Rectangle 65"/>
          <p:cNvSpPr/>
          <p:nvPr/>
        </p:nvSpPr>
        <p:spPr>
          <a:xfrm>
            <a:off x="1334851" y="2081339"/>
            <a:ext cx="1251875" cy="27632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332" b="1" dirty="0">
                <a:solidFill>
                  <a:schemeClr val="tx1"/>
                </a:solidFill>
                <a:latin typeface="Roboto Medium" panose="020B0604020202020204" charset="0"/>
                <a:ea typeface="Roboto Medium" panose="020B0604020202020204" charset="0"/>
              </a:rPr>
              <a:t>Huawei Innovation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9797270" y="1785413"/>
            <a:ext cx="1246013" cy="973516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332" dirty="0">
                <a:solidFill>
                  <a:schemeClr val="tx2"/>
                </a:solidFill>
                <a:latin typeface="Roboto Medium" panose="020B0604020202020204" charset="0"/>
                <a:ea typeface="Roboto Medium" panose="020B0604020202020204" charset="0"/>
              </a:rPr>
              <a:t>Distributed Task Scheduling</a:t>
            </a:r>
            <a:endParaRPr lang="en-US" sz="1332" dirty="0">
              <a:solidFill>
                <a:schemeClr val="tx2"/>
              </a:solidFill>
              <a:latin typeface="Roboto Medium" panose="020B0604020202020204" charset="0"/>
              <a:ea typeface="Roboto Medium" panose="020B060402020202020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066538" y="254381"/>
            <a:ext cx="1639451" cy="8716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439"/>
              </a:lnSpc>
            </a:pPr>
            <a:r>
              <a:rPr kumimoji="1" lang="en-IN" sz="3199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Binary blobs</a:t>
            </a:r>
          </a:p>
        </p:txBody>
      </p:sp>
    </p:spTree>
    <p:extLst>
      <p:ext uri="{BB962C8B-B14F-4D97-AF65-F5344CB8AC3E}">
        <p14:creationId xmlns:p14="http://schemas.microsoft.com/office/powerpoint/2010/main" val="253988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Analysis of kernels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0"/>
          </p:nvPr>
        </p:nvSpPr>
        <p:spPr>
          <a:xfrm>
            <a:off x="725740" y="1501989"/>
            <a:ext cx="10739596" cy="4675527"/>
          </a:xfrm>
        </p:spPr>
        <p:txBody>
          <a:bodyPr/>
          <a:lstStyle/>
          <a:p>
            <a:pPr marL="36329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hlinkClick r:id="rId2"/>
              </a:rPr>
              <a:t>Comparison</a:t>
            </a:r>
            <a:r>
              <a:rPr lang="en-US" sz="1600" dirty="0" smtClean="0"/>
              <a:t> of high-level features between </a:t>
            </a:r>
            <a:r>
              <a:rPr lang="en-US" sz="1600" dirty="0" err="1" smtClean="0"/>
              <a:t>LiteOS</a:t>
            </a:r>
            <a:r>
              <a:rPr lang="en-US" sz="1600" dirty="0" smtClean="0"/>
              <a:t> and Zephyr, </a:t>
            </a:r>
            <a:r>
              <a:rPr lang="en-US" sz="1600" dirty="0" err="1" smtClean="0"/>
              <a:t>FreeRTOS</a:t>
            </a:r>
            <a:r>
              <a:rPr lang="en-US" sz="1600" dirty="0" smtClean="0"/>
              <a:t>, </a:t>
            </a:r>
            <a:r>
              <a:rPr lang="en-US" sz="1600" dirty="0" err="1" smtClean="0"/>
              <a:t>ChibiOS</a:t>
            </a:r>
            <a:r>
              <a:rPr lang="en-US" sz="1600" dirty="0" smtClean="0"/>
              <a:t>, </a:t>
            </a:r>
            <a:r>
              <a:rPr lang="en-US" sz="1600" dirty="0" err="1" smtClean="0"/>
              <a:t>NuttX</a:t>
            </a:r>
            <a:r>
              <a:rPr lang="en-US" sz="1600" dirty="0" smtClean="0"/>
              <a:t>, Linux</a:t>
            </a:r>
            <a:endParaRPr lang="en-US" sz="1600" dirty="0" smtClean="0">
              <a:hlinkClick r:id="rId3"/>
            </a:endParaRPr>
          </a:p>
          <a:p>
            <a:pPr marL="36329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hlinkClick r:id="rId3"/>
              </a:rPr>
              <a:t>Detailed Analysis</a:t>
            </a:r>
            <a:r>
              <a:rPr lang="en-US" sz="1600" dirty="0" smtClean="0"/>
              <a:t> on </a:t>
            </a:r>
            <a:r>
              <a:rPr lang="en-US" sz="1600" dirty="0" err="1" smtClean="0"/>
              <a:t>LiteOS</a:t>
            </a:r>
            <a:r>
              <a:rPr lang="en-US" sz="1600" dirty="0" smtClean="0"/>
              <a:t> and </a:t>
            </a:r>
            <a:r>
              <a:rPr lang="en-US" sz="1600" dirty="0" smtClean="0"/>
              <a:t>other open source </a:t>
            </a:r>
            <a:r>
              <a:rPr lang="en-US" sz="1600" dirty="0" err="1" smtClean="0"/>
              <a:t>RTOSes</a:t>
            </a:r>
            <a:endParaRPr lang="en-US" sz="1600" dirty="0" smtClean="0"/>
          </a:p>
          <a:p>
            <a:pPr marL="811600" lvl="1" indent="-285750"/>
            <a:r>
              <a:rPr lang="en-US" sz="1600" dirty="0" err="1" smtClean="0"/>
              <a:t>LiteOS</a:t>
            </a:r>
            <a:r>
              <a:rPr lang="en-US" sz="1600" dirty="0" smtClean="0"/>
              <a:t>-M + application framework libraries is less than 4% of the </a:t>
            </a:r>
            <a:r>
              <a:rPr lang="en-US" sz="1600" dirty="0" err="1" smtClean="0"/>
              <a:t>OpenHarmony</a:t>
            </a:r>
            <a:r>
              <a:rPr lang="en-US" sz="1600" dirty="0" smtClean="0"/>
              <a:t> codebase</a:t>
            </a:r>
          </a:p>
          <a:p>
            <a:pPr marL="811600" lvl="1" indent="-285750"/>
            <a:r>
              <a:rPr lang="en-US" sz="1600" dirty="0" smtClean="0"/>
              <a:t>No unique feature that isn’t already provided by other kernels</a:t>
            </a:r>
          </a:p>
          <a:p>
            <a:pPr marL="811600" lvl="1" indent="-285750"/>
            <a:r>
              <a:rPr lang="en-US" sz="1600" dirty="0" smtClean="0"/>
              <a:t>Not the smallest kernel in terms of resource usage (flash and RAM)</a:t>
            </a:r>
          </a:p>
          <a:p>
            <a:pPr marL="811600" lvl="1" indent="-285750"/>
            <a:r>
              <a:rPr lang="en-US" sz="1600" dirty="0" smtClean="0"/>
              <a:t>The innovation in </a:t>
            </a:r>
            <a:r>
              <a:rPr lang="en-US" sz="1600" dirty="0" err="1" smtClean="0"/>
              <a:t>OpenHarmony</a:t>
            </a:r>
            <a:r>
              <a:rPr lang="en-US" sz="1600" dirty="0" smtClean="0"/>
              <a:t> is in the application framework, application programming model</a:t>
            </a:r>
          </a:p>
          <a:p>
            <a:pPr marL="811600" lvl="1" indent="-285750"/>
            <a:r>
              <a:rPr lang="en-US" sz="1600" dirty="0" smtClean="0"/>
              <a:t>Usability: Unable to setup even the simplest connected </a:t>
            </a:r>
            <a:r>
              <a:rPr lang="en-US" sz="1600" dirty="0" err="1" smtClean="0"/>
              <a:t>IoT</a:t>
            </a:r>
            <a:r>
              <a:rPr lang="en-US" sz="1600" dirty="0" smtClean="0"/>
              <a:t> demo for L0, L1 devices for EU due to binary network technology stack</a:t>
            </a:r>
          </a:p>
          <a:p>
            <a:pPr marL="1167200" lvl="2" indent="-285750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732335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LiteOS</a:t>
            </a:r>
            <a:r>
              <a:rPr lang="en-US" dirty="0" smtClean="0"/>
              <a:t> Conclusions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0"/>
          </p:nvPr>
        </p:nvSpPr>
        <p:spPr>
          <a:xfrm>
            <a:off x="725740" y="1501989"/>
            <a:ext cx="10739596" cy="4675527"/>
          </a:xfrm>
        </p:spPr>
        <p:txBody>
          <a:bodyPr/>
          <a:lstStyle/>
          <a:p>
            <a:pPr marL="36329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LiteOS</a:t>
            </a:r>
            <a:r>
              <a:rPr lang="en-US" sz="1600" dirty="0" smtClean="0"/>
              <a:t> needs more time to mature for the EU market</a:t>
            </a:r>
          </a:p>
          <a:p>
            <a:pPr marL="811600" lvl="1" indent="-285750"/>
            <a:r>
              <a:rPr lang="en-US" sz="1600" dirty="0" smtClean="0"/>
              <a:t>Cleanup GPL licensing violations</a:t>
            </a:r>
          </a:p>
          <a:p>
            <a:pPr marL="811600" lvl="1" indent="-285750"/>
            <a:r>
              <a:rPr lang="en-US" sz="1600" dirty="0" smtClean="0"/>
              <a:t>Add support for other </a:t>
            </a:r>
            <a:r>
              <a:rPr lang="en-US" sz="1600" dirty="0" err="1" smtClean="0"/>
              <a:t>SoC</a:t>
            </a:r>
            <a:r>
              <a:rPr lang="en-US" sz="1600" dirty="0" smtClean="0"/>
              <a:t> platforms (e.g. STM32, NXP, Nordic)</a:t>
            </a:r>
          </a:p>
          <a:p>
            <a:pPr marL="811600" lvl="1" indent="-285750"/>
            <a:r>
              <a:rPr lang="en-US" sz="1600" dirty="0" smtClean="0"/>
              <a:t>Create common subsystems for shared functionality</a:t>
            </a:r>
          </a:p>
          <a:p>
            <a:pPr marL="1167200" lvl="2" indent="-285750"/>
            <a:r>
              <a:rPr lang="en-US" sz="1600" dirty="0" smtClean="0"/>
              <a:t>Bus subsystems (i2c, serial, </a:t>
            </a:r>
            <a:r>
              <a:rPr lang="en-US" sz="1600" dirty="0" err="1" smtClean="0"/>
              <a:t>spi</a:t>
            </a:r>
            <a:r>
              <a:rPr lang="en-US" sz="1600" dirty="0" smtClean="0"/>
              <a:t>, </a:t>
            </a:r>
            <a:r>
              <a:rPr lang="en-US" sz="1600" dirty="0" err="1" smtClean="0"/>
              <a:t>gpio</a:t>
            </a:r>
            <a:r>
              <a:rPr lang="en-US" sz="1600" dirty="0" smtClean="0"/>
              <a:t>)</a:t>
            </a:r>
          </a:p>
          <a:p>
            <a:pPr marL="1167200" lvl="2" indent="-285750"/>
            <a:r>
              <a:rPr lang="en-US" sz="1600" dirty="0" smtClean="0"/>
              <a:t>Arch support (arm64, arm32, </a:t>
            </a:r>
            <a:r>
              <a:rPr lang="en-US" sz="1600" dirty="0" err="1" smtClean="0"/>
              <a:t>risc</a:t>
            </a:r>
            <a:r>
              <a:rPr lang="en-US" sz="1600" dirty="0" smtClean="0"/>
              <a:t>-v, x86)</a:t>
            </a:r>
          </a:p>
          <a:p>
            <a:pPr marL="811600" lvl="1" indent="-285750"/>
            <a:r>
              <a:rPr lang="en-US" sz="1600" dirty="0" smtClean="0"/>
              <a:t>Provide Open Source implementations of important subsystems</a:t>
            </a:r>
          </a:p>
          <a:p>
            <a:pPr marL="1167200" lvl="2" indent="-285750"/>
            <a:r>
              <a:rPr lang="en-US" sz="1600" dirty="0" smtClean="0"/>
              <a:t>Networking technologies (BLE, </a:t>
            </a:r>
            <a:r>
              <a:rPr lang="en-US" sz="1600" dirty="0" err="1" smtClean="0"/>
              <a:t>Wifi</a:t>
            </a:r>
            <a:r>
              <a:rPr lang="en-US" sz="1600" dirty="0" smtClean="0"/>
              <a:t>, Ethernet, 802.15.4)</a:t>
            </a:r>
          </a:p>
          <a:p>
            <a:pPr marL="811600" lvl="1" indent="-285750"/>
            <a:r>
              <a:rPr lang="en-US" sz="1600" dirty="0" smtClean="0"/>
              <a:t>Support standard programming APIs</a:t>
            </a:r>
          </a:p>
          <a:p>
            <a:pPr marL="1167200" lvl="2" indent="-285750"/>
            <a:r>
              <a:rPr lang="en-US" sz="1600" dirty="0" smtClean="0"/>
              <a:t>e.g. POSIX, BSD sockets</a:t>
            </a:r>
          </a:p>
          <a:p>
            <a:pPr marL="1167200" lvl="2" indent="-285750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411730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Open Source RTOS Candidates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97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Open Source RTOS: </a:t>
            </a:r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0"/>
          </p:nvPr>
        </p:nvSpPr>
        <p:spPr>
          <a:xfrm>
            <a:off x="725740" y="1501989"/>
            <a:ext cx="10739596" cy="4675527"/>
          </a:xfrm>
        </p:spPr>
        <p:txBody>
          <a:bodyPr/>
          <a:lstStyle/>
          <a:p>
            <a:pPr marL="36329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EU Partners expressed little interest in moving to new kernels, want to keep existing kernel</a:t>
            </a:r>
          </a:p>
          <a:p>
            <a:pPr marL="811600" lvl="1" indent="-285750"/>
            <a:r>
              <a:rPr lang="en-US" sz="1600" dirty="0" smtClean="0"/>
              <a:t>For CPUs, BSPs are overwhelmingly Linux-based</a:t>
            </a:r>
          </a:p>
          <a:p>
            <a:pPr marL="811600" lvl="1" indent="-285750"/>
            <a:r>
              <a:rPr lang="en-US" sz="1600" dirty="0" smtClean="0"/>
              <a:t>For micro-controllers, there is fragmentation, but consolidation is starting around Zephyr, </a:t>
            </a:r>
            <a:r>
              <a:rPr lang="en-US" sz="1600" dirty="0" err="1" smtClean="0"/>
              <a:t>FreeRTOS</a:t>
            </a:r>
            <a:endParaRPr lang="en-US" sz="1600" dirty="0" smtClean="0"/>
          </a:p>
          <a:p>
            <a:pPr marL="1167200" lvl="2" indent="-285750"/>
            <a:r>
              <a:rPr lang="en-US" sz="1600" dirty="0" smtClean="0"/>
              <a:t>Google and Facebook have joined Zephyr Project</a:t>
            </a:r>
          </a:p>
          <a:p>
            <a:pPr marL="811600" lvl="1" indent="-285750"/>
            <a:r>
              <a:rPr lang="en-US" sz="1600" dirty="0" smtClean="0"/>
              <a:t>Partners don’t see any value in new kernels</a:t>
            </a:r>
            <a:r>
              <a:rPr lang="en-US" sz="1600" dirty="0"/>
              <a:t>, prefer to focus </a:t>
            </a:r>
            <a:r>
              <a:rPr lang="en-US" sz="1600" dirty="0" smtClean="0"/>
              <a:t>efforts </a:t>
            </a:r>
            <a:r>
              <a:rPr lang="en-US" sz="1600" dirty="0"/>
              <a:t>on </a:t>
            </a:r>
            <a:r>
              <a:rPr lang="en-US" sz="1600" dirty="0" smtClean="0"/>
              <a:t>their domain-specific applications</a:t>
            </a:r>
          </a:p>
          <a:p>
            <a:pPr marL="36329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Open Source kernel is a requirement</a:t>
            </a:r>
          </a:p>
          <a:p>
            <a:pPr marL="811600" lvl="1" indent="-285750"/>
            <a:r>
              <a:rPr lang="en-US" sz="1600" dirty="0" smtClean="0"/>
              <a:t>By Eclipse foundation</a:t>
            </a:r>
          </a:p>
          <a:p>
            <a:pPr marL="811600" lvl="1" indent="-285750"/>
            <a:r>
              <a:rPr lang="en-US" sz="1600" dirty="0" smtClean="0"/>
              <a:t>By EU partners and customers</a:t>
            </a:r>
          </a:p>
          <a:p>
            <a:pPr marL="811600" lvl="1" indent="-285750"/>
            <a:r>
              <a:rPr lang="en-US" sz="1600" dirty="0" err="1" smtClean="0"/>
              <a:t>LiteOS</a:t>
            </a:r>
            <a:r>
              <a:rPr lang="en-US" sz="1600" dirty="0" smtClean="0"/>
              <a:t> can NOT deliver open source kernel with broad platform support and open network stacks currently</a:t>
            </a:r>
          </a:p>
          <a:p>
            <a:pPr marL="811600" lvl="1" indent="-285750"/>
            <a:r>
              <a:rPr lang="en-US" sz="1600" dirty="0" smtClean="0"/>
              <a:t>Kernel component is of low value to partners and several exist that already support what they need – use them and focus on the application framework layers in </a:t>
            </a:r>
            <a:r>
              <a:rPr lang="en-US" sz="1600" dirty="0" err="1" smtClean="0"/>
              <a:t>OpenHarmony</a:t>
            </a:r>
            <a:endParaRPr lang="en-US" sz="1600" dirty="0" smtClean="0"/>
          </a:p>
          <a:p>
            <a:pPr marL="1167200" lvl="2" indent="-285750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165851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Open Source </a:t>
            </a:r>
            <a:r>
              <a:rPr lang="en-US" dirty="0" smtClean="0"/>
              <a:t>RTOS: </a:t>
            </a:r>
            <a:r>
              <a:rPr lang="en-US" dirty="0"/>
              <a:t>How to pick </a:t>
            </a:r>
            <a:r>
              <a:rPr lang="en-US" dirty="0" smtClean="0"/>
              <a:t>one?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0"/>
          </p:nvPr>
        </p:nvSpPr>
        <p:spPr>
          <a:xfrm>
            <a:off x="725740" y="1501989"/>
            <a:ext cx="10739596" cy="4675527"/>
          </a:xfrm>
        </p:spPr>
        <p:txBody>
          <a:bodyPr/>
          <a:lstStyle/>
          <a:p>
            <a:pPr marL="36329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Open source</a:t>
            </a:r>
          </a:p>
          <a:p>
            <a:pPr marL="811600" lvl="1" indent="-285750"/>
            <a:r>
              <a:rPr lang="en-US" sz="1600" dirty="0"/>
              <a:t>Public Review of Code</a:t>
            </a:r>
            <a:endParaRPr lang="en-US" sz="1600" dirty="0" smtClean="0"/>
          </a:p>
          <a:p>
            <a:pPr marL="363290" indent="-285750">
              <a:buFont typeface="Arial" panose="020B0604020202020204" pitchFamily="34" charset="0"/>
              <a:buChar char="•"/>
            </a:pPr>
            <a:r>
              <a:rPr lang="en-US" sz="1600" dirty="0"/>
              <a:t>Broad architecture and platform </a:t>
            </a:r>
            <a:r>
              <a:rPr lang="en-US" sz="1600" dirty="0" smtClean="0"/>
              <a:t>support (arm, </a:t>
            </a:r>
            <a:r>
              <a:rPr lang="en-US" sz="1600" dirty="0" err="1" smtClean="0"/>
              <a:t>riscv</a:t>
            </a:r>
            <a:r>
              <a:rPr lang="en-US" sz="1600" dirty="0" smtClean="0"/>
              <a:t>, </a:t>
            </a:r>
          </a:p>
          <a:p>
            <a:pPr marL="36329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Large community with several companies actively contributing</a:t>
            </a:r>
          </a:p>
          <a:p>
            <a:pPr marL="811600" lvl="1" indent="-285750"/>
            <a:r>
              <a:rPr lang="en-US" sz="1600" dirty="0" smtClean="0"/>
              <a:t>No single company controlling development (e.g. ARM </a:t>
            </a:r>
            <a:r>
              <a:rPr lang="en-US" sz="1600" dirty="0" err="1" smtClean="0"/>
              <a:t>mbed</a:t>
            </a:r>
            <a:r>
              <a:rPr lang="en-US" sz="1600" dirty="0" smtClean="0"/>
              <a:t>, Microsoft </a:t>
            </a:r>
            <a:r>
              <a:rPr lang="en-US" sz="1600" dirty="0" err="1" smtClean="0"/>
              <a:t>ThreadX</a:t>
            </a:r>
            <a:r>
              <a:rPr lang="en-US" sz="1600" dirty="0" smtClean="0"/>
              <a:t>)</a:t>
            </a:r>
          </a:p>
          <a:p>
            <a:pPr marL="36329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Feature Breadth and Depth</a:t>
            </a:r>
          </a:p>
          <a:p>
            <a:pPr marL="811600" lvl="1" indent="-285750"/>
            <a:r>
              <a:rPr lang="en-US" sz="1600" dirty="0" err="1" smtClean="0"/>
              <a:t>IoT</a:t>
            </a:r>
            <a:r>
              <a:rPr lang="en-US" sz="1600" dirty="0" smtClean="0"/>
              <a:t> Networking technologies (e.g. BLE, </a:t>
            </a:r>
            <a:r>
              <a:rPr lang="en-US" sz="1600" dirty="0" err="1" smtClean="0"/>
              <a:t>Wifi</a:t>
            </a:r>
            <a:r>
              <a:rPr lang="en-US" sz="1600" dirty="0" smtClean="0"/>
              <a:t>, Ethernet, Thread, 802.15.4, </a:t>
            </a:r>
            <a:r>
              <a:rPr lang="en-US" sz="1600" dirty="0" err="1" smtClean="0"/>
              <a:t>LoRA</a:t>
            </a:r>
            <a:r>
              <a:rPr lang="en-US" sz="1600" dirty="0" smtClean="0"/>
              <a:t>, </a:t>
            </a:r>
            <a:r>
              <a:rPr lang="en-US" sz="1600" dirty="0" err="1" smtClean="0"/>
              <a:t>Zigbee</a:t>
            </a:r>
            <a:r>
              <a:rPr lang="en-US" sz="1600" dirty="0"/>
              <a:t>)</a:t>
            </a:r>
            <a:endParaRPr lang="en-US" sz="1600" dirty="0" smtClean="0"/>
          </a:p>
          <a:p>
            <a:pPr marL="811600" lvl="1" indent="-285750"/>
            <a:r>
              <a:rPr lang="en-US" sz="1600" dirty="0" smtClean="0"/>
              <a:t>Bus protocol stacks (e.g. SPI, I2C, GPIO, CAN)</a:t>
            </a:r>
          </a:p>
          <a:p>
            <a:pPr marL="811600" lvl="1" indent="-285750"/>
            <a:r>
              <a:rPr lang="en-US" sz="1600" dirty="0" smtClean="0"/>
              <a:t>Higher layer application protocol stacks (e.g. MQTT, </a:t>
            </a:r>
            <a:r>
              <a:rPr lang="en-US" sz="1600" dirty="0" err="1" smtClean="0"/>
              <a:t>CoAP</a:t>
            </a:r>
            <a:r>
              <a:rPr lang="en-US" sz="1600" dirty="0" smtClean="0"/>
              <a:t>, LwM2M)</a:t>
            </a:r>
            <a:endParaRPr lang="en-US" sz="1600" dirty="0"/>
          </a:p>
          <a:p>
            <a:pPr marL="36329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Use of best practices to improve code quality, avoid security bugs</a:t>
            </a:r>
          </a:p>
          <a:p>
            <a:pPr marL="811600" lvl="1" indent="-285750"/>
            <a:r>
              <a:rPr lang="en-US" sz="1600" dirty="0" smtClean="0"/>
              <a:t>Static checkers, </a:t>
            </a:r>
            <a:r>
              <a:rPr lang="en-US" sz="1600" dirty="0" err="1" smtClean="0"/>
              <a:t>Coverity</a:t>
            </a:r>
            <a:r>
              <a:rPr lang="en-US" sz="1600" dirty="0" smtClean="0"/>
              <a:t>, </a:t>
            </a:r>
            <a:r>
              <a:rPr lang="en-US" sz="1600" dirty="0" err="1" smtClean="0"/>
              <a:t>Coccinelle</a:t>
            </a:r>
            <a:r>
              <a:rPr lang="en-US" sz="1600" dirty="0" smtClean="0"/>
              <a:t>, MISRA standards</a:t>
            </a:r>
          </a:p>
          <a:p>
            <a:pPr marL="36329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Ability to remove any unnecessary feature for small footprint</a:t>
            </a:r>
          </a:p>
        </p:txBody>
      </p:sp>
    </p:spTree>
    <p:extLst>
      <p:ext uri="{BB962C8B-B14F-4D97-AF65-F5344CB8AC3E}">
        <p14:creationId xmlns:p14="http://schemas.microsoft.com/office/powerpoint/2010/main" val="3402069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awei x DSL Title Page (Top, light)">
  <a:themeElements>
    <a:clrScheme name="Huawei v2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lnSpc>
            <a:spcPts val="3440"/>
          </a:lnSpc>
          <a:defRPr kumimoji="1" sz="3200" dirty="0" err="1" smtClean="0">
            <a:solidFill>
              <a:srgbClr val="000000"/>
            </a:solidFill>
            <a:latin typeface="Arial" panose="020B0604020202020204" pitchFamily="34" charset="0"/>
            <a:ea typeface="Microsoft YaHei" panose="020B0503020204020204" pitchFamily="34" charset="-122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1" id="{17149234-29ED-4314-ACAE-93E65A423D66}" vid="{2931AE9F-5566-4899-9DA8-1C4A07D2E9C0}"/>
    </a:ext>
  </a:extLst>
</a:theme>
</file>

<file path=ppt/theme/theme2.xml><?xml version="1.0" encoding="utf-8"?>
<a:theme xmlns:a="http://schemas.openxmlformats.org/drawingml/2006/main" name="Huawei x DSL Title Page (Bottom, light)">
  <a:themeElements>
    <a:clrScheme name="Huawei v2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lnSpc>
            <a:spcPts val="3440"/>
          </a:lnSpc>
          <a:defRPr kumimoji="1" sz="3200" dirty="0" err="1" smtClean="0">
            <a:solidFill>
              <a:srgbClr val="000000"/>
            </a:solidFill>
            <a:latin typeface="Arial" panose="020B0604020202020204" pitchFamily="34" charset="0"/>
            <a:ea typeface="Microsoft YaHei" panose="020B0503020204020204" pitchFamily="34" charset="-122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1" id="{17149234-29ED-4314-ACAE-93E65A423D66}" vid="{2931AE9F-5566-4899-9DA8-1C4A07D2E9C0}"/>
    </a:ext>
  </a:extLst>
</a:theme>
</file>

<file path=ppt/theme/theme3.xml><?xml version="1.0" encoding="utf-8"?>
<a:theme xmlns:a="http://schemas.openxmlformats.org/drawingml/2006/main" name="Huawei x DSL Title Page (Bottom, dark)">
  <a:themeElements>
    <a:clrScheme name="Huawei v2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lnSpc>
            <a:spcPts val="3440"/>
          </a:lnSpc>
          <a:defRPr kumimoji="1" sz="3200" dirty="0" err="1" smtClean="0">
            <a:solidFill>
              <a:srgbClr val="000000"/>
            </a:solidFill>
            <a:latin typeface="Arial" panose="020B0604020202020204" pitchFamily="34" charset="0"/>
            <a:ea typeface="Microsoft YaHei" panose="020B0503020204020204" pitchFamily="34" charset="-122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1" id="{17149234-29ED-4314-ACAE-93E65A423D66}" vid="{2931AE9F-5566-4899-9DA8-1C4A07D2E9C0}"/>
    </a:ext>
  </a:extLst>
</a:theme>
</file>

<file path=ppt/theme/theme4.xml><?xml version="1.0" encoding="utf-8"?>
<a:theme xmlns:a="http://schemas.openxmlformats.org/drawingml/2006/main" name="Content Page">
  <a:themeElements>
    <a:clrScheme name="Huawei v2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C7000B"/>
      </a:accent1>
      <a:accent2>
        <a:srgbClr val="7F0001"/>
      </a:accent2>
      <a:accent3>
        <a:srgbClr val="C40054"/>
      </a:accent3>
      <a:accent4>
        <a:srgbClr val="ED6D00"/>
      </a:accent4>
      <a:accent5>
        <a:srgbClr val="FCC800"/>
      </a:accent5>
      <a:accent6>
        <a:srgbClr val="62B230"/>
      </a:accent6>
      <a:hlink>
        <a:srgbClr val="C7000B"/>
      </a:hlink>
      <a:folHlink>
        <a:srgbClr val="666666"/>
      </a:folHlink>
    </a:clrScheme>
    <a:fontScheme name="Custom 1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lnSpc>
            <a:spcPct val="90000"/>
          </a:lnSpc>
          <a:defRPr sz="140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lnSpc>
            <a:spcPct val="110000"/>
          </a:lnSpc>
          <a:defRPr sz="1400" dirty="0" err="1" smtClean="0">
            <a:latin typeface="Arial" panose="020B0604020202020204" pitchFamily="34" charset="0"/>
            <a:ea typeface="Microsoft YaHei" panose="020B0503020204020204" pitchFamily="34" charset="-122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Template.pptx" id="{50EE9D7B-52F1-4E52-90B2-97E83AAB7C50}" vid="{CF1B4D93-7D84-4BF0-86ED-B9A02DCCC7C8}"/>
    </a:ext>
  </a:extLst>
</a:theme>
</file>

<file path=ppt/theme/theme5.xml><?xml version="1.0" encoding="utf-8"?>
<a:theme xmlns:a="http://schemas.openxmlformats.org/drawingml/2006/main" name="Section Title ">
  <a:themeElements>
    <a:clrScheme name="Huawei v2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C7000B"/>
      </a:accent1>
      <a:accent2>
        <a:srgbClr val="7F0001"/>
      </a:accent2>
      <a:accent3>
        <a:srgbClr val="C40054"/>
      </a:accent3>
      <a:accent4>
        <a:srgbClr val="ED6D00"/>
      </a:accent4>
      <a:accent5>
        <a:srgbClr val="FCC800"/>
      </a:accent5>
      <a:accent6>
        <a:srgbClr val="62B230"/>
      </a:accent6>
      <a:hlink>
        <a:srgbClr val="C7000B"/>
      </a:hlink>
      <a:folHlink>
        <a:srgbClr val="666666"/>
      </a:folHlink>
    </a:clrScheme>
    <a:fontScheme name="Custom 1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EA002F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lnSpc>
            <a:spcPts val="3440"/>
          </a:lnSpc>
          <a:defRPr sz="3200" dirty="0" smtClean="0"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Template.pptx" id="{50EE9D7B-52F1-4E52-90B2-97E83AAB7C50}" vid="{CF1B4D93-7D84-4BF0-86ED-B9A02DCCC7C8}"/>
    </a:ext>
  </a:extLst>
</a:theme>
</file>

<file path=ppt/theme/theme6.xml><?xml version="1.0" encoding="utf-8"?>
<a:theme xmlns:a="http://schemas.openxmlformats.org/drawingml/2006/main" name="End page">
  <a:themeElements>
    <a:clrScheme name="Huawei v2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C7000B"/>
      </a:accent1>
      <a:accent2>
        <a:srgbClr val="7F0001"/>
      </a:accent2>
      <a:accent3>
        <a:srgbClr val="C40054"/>
      </a:accent3>
      <a:accent4>
        <a:srgbClr val="ED6D00"/>
      </a:accent4>
      <a:accent5>
        <a:srgbClr val="FCC800"/>
      </a:accent5>
      <a:accent6>
        <a:srgbClr val="62B230"/>
      </a:accent6>
      <a:hlink>
        <a:srgbClr val="C7000B"/>
      </a:hlink>
      <a:folHlink>
        <a:srgbClr val="666666"/>
      </a:folHlink>
    </a:clrScheme>
    <a:fontScheme name="Custom 1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EA002F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PT Template.pptx" id="{50EE9D7B-52F1-4E52-90B2-97E83AAB7C50}" vid="{1E46A326-1E95-460D-B633-12BA64A240EE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13441</TotalTime>
  <Words>1027</Words>
  <Application>Microsoft Office PowerPoint</Application>
  <PresentationFormat>Widescreen</PresentationFormat>
  <Paragraphs>157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 Unicode MS</vt:lpstr>
      <vt:lpstr>Microsoft YaHei</vt:lpstr>
      <vt:lpstr>Arial</vt:lpstr>
      <vt:lpstr>Calibri</vt:lpstr>
      <vt:lpstr>Roboto Medium</vt:lpstr>
      <vt:lpstr>黑体</vt:lpstr>
      <vt:lpstr>Huawei x DSL Title Page (Top, light)</vt:lpstr>
      <vt:lpstr>Huawei x DSL Title Page (Bottom, light)</vt:lpstr>
      <vt:lpstr>Huawei x DSL Title Page (Bottom, dark)</vt:lpstr>
      <vt:lpstr>Content Page</vt:lpstr>
      <vt:lpstr>Section Title </vt:lpstr>
      <vt:lpstr>End page</vt:lpstr>
      <vt:lpstr>Best Open Source RTOS candidates for OpenHarmony OS</vt:lpstr>
      <vt:lpstr>LiteOS</vt:lpstr>
      <vt:lpstr>PowerPoint Presentation</vt:lpstr>
      <vt:lpstr>PowerPoint Presentation</vt:lpstr>
      <vt:lpstr>PowerPoint Presentation</vt:lpstr>
      <vt:lpstr>PowerPoint Presentation</vt:lpstr>
      <vt:lpstr>Open Source RTOS Candidates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Ergonomics conferences in USA</dc:title>
  <dc:creator>Andreas Haslbeck</dc:creator>
  <cp:lastModifiedBy>Amit Kucheria</cp:lastModifiedBy>
  <cp:revision>659</cp:revision>
  <cp:lastPrinted>2019-05-27T11:01:24Z</cp:lastPrinted>
  <dcterms:created xsi:type="dcterms:W3CDTF">2019-04-02T07:53:20Z</dcterms:created>
  <dcterms:modified xsi:type="dcterms:W3CDTF">2020-12-21T06:34:54Z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(3)MkfdPKn4ZC9tJ4uJCfHlJ/NT630mTLEpFYjVGJ7eeEP67pYOqD2Rkg5JtrG+ea/qYltirV0z
q+sUDvRqDN6eMmrlqj8XL5k6h+LBABVw+bPlaZe6/Vsht2/JuMjAQi7p43g7oiH5Ny2sBW+E
GNfEigHXheLIF+KMzuCJWhwCtUNbrc6alIgwfteQLm99j50w/AyYN9XLctTvIpUDV2/w5cmQ
t3iI3XKQiF1gXBehJ9</vt:lpwstr>
  </property>
  <property fmtid="{D5CDD505-2E9C-101B-9397-08002B2CF9AE}" pid="3" name="_2015_ms_pID_7253431">
    <vt:lpwstr>gitCXzu8O6T0rV6c6JhBiFh7Ie5yQh+BqkmcdHHyioEQ8VnpNNrPog
Ct5KAu1+YIZ0G7Ty25u44wJ5jV5njS01NqzruEgahKcT4MBdr06cj4L81BeUogv874TYntyt
cB5DjJ5eFNaYosYT5owjg3tJ2Mn6m9+ahaUWKm8t9geBG5rxSzw90yCKMEuNCXe08DAcwnQI
jd0pSeFWwYi6G/ZTNaid4n/fn6/B3b8Rk22h</vt:lpwstr>
  </property>
  <property fmtid="{D5CDD505-2E9C-101B-9397-08002B2CF9AE}" pid="4" name="_2015_ms_pID_7253432">
    <vt:lpwstr>/A==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1586938401</vt:lpwstr>
  </property>
</Properties>
</file>