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media/image1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 id="2147483675" r:id="rId4"/>
  </p:sldMasterIdLst>
  <p:notesMasterIdLst>
    <p:notesMasterId r:id="rId6"/>
  </p:notesMasterIdLst>
  <p:sldIdLst>
    <p:sldId id="334" r:id="rId5"/>
    <p:sldId id="314" r:id="rId7"/>
    <p:sldId id="311" r:id="rId8"/>
    <p:sldId id="16777149" r:id="rId9"/>
    <p:sldId id="333" r:id="rId10"/>
    <p:sldId id="258" r:id="rId11"/>
    <p:sldId id="267" r:id="rId12"/>
    <p:sldId id="344" r:id="rId13"/>
    <p:sldId id="262" r:id="rId14"/>
    <p:sldId id="335" r:id="rId15"/>
    <p:sldId id="16777150" r:id="rId16"/>
    <p:sldId id="16777151" r:id="rId17"/>
    <p:sldId id="16777152" r:id="rId18"/>
    <p:sldId id="16777153" r:id="rId19"/>
    <p:sldId id="16777154" r:id="rId20"/>
    <p:sldId id="16777155" r:id="rId21"/>
    <p:sldId id="351" r:id="rId22"/>
    <p:sldId id="355" r:id="rId23"/>
    <p:sldId id="16777175" r:id="rId24"/>
    <p:sldId id="16777178" r:id="rId25"/>
    <p:sldId id="16777177" r:id="rId26"/>
    <p:sldId id="263" r:id="rId27"/>
    <p:sldId id="265" r:id="rId28"/>
    <p:sldId id="16777160" r:id="rId29"/>
    <p:sldId id="16777156" r:id="rId30"/>
    <p:sldId id="16777157" r:id="rId31"/>
    <p:sldId id="16777158" r:id="rId32"/>
    <p:sldId id="16777159" r:id="rId33"/>
    <p:sldId id="261" r:id="rId34"/>
    <p:sldId id="354"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60"/>
  </p:normalViewPr>
  <p:slideViewPr>
    <p:cSldViewPr snapToGrid="0">
      <p:cViewPr varScale="1">
        <p:scale>
          <a:sx n="71" d="100"/>
          <a:sy n="71" d="100"/>
        </p:scale>
        <p:origin x="48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77D31B3-3808-4FBA-8FA4-CC8D448A173E}" type="doc">
      <dgm:prSet loTypeId="urn:microsoft.com/office/officeart/2005/8/layout/orgChart1#1" loCatId="hierarchy" qsTypeId="urn:microsoft.com/office/officeart/2005/8/quickstyle/simple1#1" qsCatId="simple" csTypeId="urn:microsoft.com/office/officeart/2005/8/colors/accent1_2#1" csCatId="accent1" phldr="0"/>
      <dgm:spPr/>
      <dgm:t>
        <a:bodyPr/>
        <a:lstStyle/>
        <a:p>
          <a:endParaRPr lang="zh-CN" altLang="en-US"/>
        </a:p>
      </dgm:t>
    </dgm:pt>
    <dgm:pt modelId="{47C757F0-AA23-46BE-9311-EA432CDEEAA1}">
      <dgm:prSet phldrT="[文本]" phldr="0" custT="1"/>
      <dgm:spPr/>
      <dgm:t>
        <a:bodyPr vert="horz" wrap="square"/>
        <a:lstStyle/>
        <a:p>
          <a:pPr>
            <a:lnSpc>
              <a:spcPct val="100000"/>
            </a:lnSpc>
            <a:spcBef>
              <a:spcPct val="0"/>
            </a:spcBef>
            <a:spcAft>
              <a:spcPct val="35000"/>
            </a:spcAft>
          </a:pPr>
          <a:r>
            <a:rPr lang="en-US" altLang="zh-CN" sz="2000"/>
            <a:t>BDOH SIG </a:t>
          </a:r>
          <a:r>
            <a:rPr lang="zh-CN" altLang="en-US" sz="2000"/>
            <a:t>组织架构</a:t>
          </a:r>
        </a:p>
      </dgm:t>
    </dgm:pt>
    <dgm:pt modelId="{AB39B06D-FE6C-48B2-B5B4-77CD0C8CF7AD}" cxnId="{AD2E9746-46F6-4126-83E8-E1DF1753E7B1}" type="parTrans">
      <dgm:prSet/>
      <dgm:spPr/>
      <dgm:t>
        <a:bodyPr/>
        <a:lstStyle/>
        <a:p>
          <a:endParaRPr lang="zh-CN" altLang="en-US"/>
        </a:p>
      </dgm:t>
    </dgm:pt>
    <dgm:pt modelId="{DF0D1C21-B79E-4875-B7FA-EF183CB48B88}" cxnId="{AD2E9746-46F6-4126-83E8-E1DF1753E7B1}" type="sibTrans">
      <dgm:prSet/>
      <dgm:spPr/>
      <dgm:t>
        <a:bodyPr/>
        <a:lstStyle/>
        <a:p>
          <a:endParaRPr lang="zh-CN" altLang="en-US"/>
        </a:p>
      </dgm:t>
    </dgm:pt>
    <dgm:pt modelId="{12714FC6-8B41-47E5-91DD-F02D34D23B93}">
      <dgm:prSet phldrT="[文本]" phldr="0" custT="1"/>
      <dgm:spPr/>
      <dgm:t>
        <a:bodyPr vert="horz" wrap="square"/>
        <a:lstStyle/>
        <a:p>
          <a:pPr>
            <a:lnSpc>
              <a:spcPct val="100000"/>
            </a:lnSpc>
            <a:spcBef>
              <a:spcPct val="0"/>
            </a:spcBef>
            <a:spcAft>
              <a:spcPct val="35000"/>
            </a:spcAft>
          </a:pPr>
          <a:r>
            <a:rPr lang="zh-CN" altLang="en-US" sz="2000"/>
            <a:t>组     长</a:t>
          </a:r>
        </a:p>
      </dgm:t>
    </dgm:pt>
    <dgm:pt modelId="{EACD17F5-D793-4A43-B489-D1804D50CFEF}" cxnId="{549F4BC1-CBC9-44F2-9C45-C3EDB5783607}" type="parTrans">
      <dgm:prSet/>
      <dgm:spPr/>
      <dgm:t>
        <a:bodyPr/>
        <a:lstStyle/>
        <a:p>
          <a:endParaRPr lang="zh-CN" altLang="en-US"/>
        </a:p>
      </dgm:t>
    </dgm:pt>
    <dgm:pt modelId="{FA45D93F-0724-4936-AA45-E6762732A19D}" cxnId="{549F4BC1-CBC9-44F2-9C45-C3EDB5783607}" type="sibTrans">
      <dgm:prSet/>
      <dgm:spPr/>
      <dgm:t>
        <a:bodyPr/>
        <a:lstStyle/>
        <a:p>
          <a:endParaRPr lang="zh-CN" altLang="en-US"/>
        </a:p>
      </dgm:t>
    </dgm:pt>
    <dgm:pt modelId="{4EC42421-831D-4CD3-8215-2AF4300F9C01}">
      <dgm:prSet phldrT="[文本]" phldr="0" custT="1"/>
      <dgm:spPr/>
      <dgm:t>
        <a:bodyPr vert="horz" wrap="square"/>
        <a:lstStyle/>
        <a:p>
          <a:pPr>
            <a:lnSpc>
              <a:spcPct val="100000"/>
            </a:lnSpc>
            <a:spcBef>
              <a:spcPct val="0"/>
            </a:spcBef>
            <a:spcAft>
              <a:spcPct val="35000"/>
            </a:spcAft>
          </a:pPr>
          <a:r>
            <a:rPr lang="zh-CN" altLang="en-US" sz="2000"/>
            <a:t>核心成员</a:t>
          </a:r>
        </a:p>
      </dgm:t>
    </dgm:pt>
    <dgm:pt modelId="{8D5FB264-0A5C-4C3A-85B7-453D9BD837DF}" cxnId="{3CFB57AE-48FD-4F99-B002-62F1CE0DBA8E}" type="parTrans">
      <dgm:prSet/>
      <dgm:spPr/>
      <dgm:t>
        <a:bodyPr/>
        <a:lstStyle/>
        <a:p>
          <a:endParaRPr lang="zh-CN" altLang="en-US"/>
        </a:p>
      </dgm:t>
    </dgm:pt>
    <dgm:pt modelId="{A1825131-D805-48C8-BFCE-E45C02E6F5CE}" cxnId="{3CFB57AE-48FD-4F99-B002-62F1CE0DBA8E}" type="sibTrans">
      <dgm:prSet/>
      <dgm:spPr/>
      <dgm:t>
        <a:bodyPr/>
        <a:lstStyle/>
        <a:p>
          <a:endParaRPr lang="zh-CN" altLang="en-US"/>
        </a:p>
      </dgm:t>
    </dgm:pt>
    <dgm:pt modelId="{CF717C8A-B40B-4AFF-BF49-65ABB7DF8190}">
      <dgm:prSet phldrT="[文本]" phldr="0" custT="1"/>
      <dgm:spPr/>
      <dgm:t>
        <a:bodyPr vert="horz" wrap="square"/>
        <a:lstStyle/>
        <a:p>
          <a:pPr>
            <a:lnSpc>
              <a:spcPct val="100000"/>
            </a:lnSpc>
            <a:spcBef>
              <a:spcPct val="0"/>
            </a:spcBef>
            <a:spcAft>
              <a:spcPct val="35000"/>
            </a:spcAft>
          </a:pPr>
          <a:r>
            <a:rPr lang="zh-CN" altLang="en-US" sz="2000"/>
            <a:t>伙伴成员</a:t>
          </a:r>
        </a:p>
      </dgm:t>
    </dgm:pt>
    <dgm:pt modelId="{CCF68ADE-40B6-47D0-93C1-88EC13ADC8AC}" cxnId="{9F9E71EB-7492-43F3-960A-1F878FEBE394}" type="parTrans">
      <dgm:prSet/>
      <dgm:spPr/>
      <dgm:t>
        <a:bodyPr/>
        <a:lstStyle/>
        <a:p>
          <a:endParaRPr lang="zh-CN" altLang="en-US"/>
        </a:p>
      </dgm:t>
    </dgm:pt>
    <dgm:pt modelId="{630D3E0B-D1D7-4E1A-8193-515AA5E1866F}" cxnId="{9F9E71EB-7492-43F3-960A-1F878FEBE394}" type="sibTrans">
      <dgm:prSet/>
      <dgm:spPr/>
      <dgm:t>
        <a:bodyPr/>
        <a:lstStyle/>
        <a:p>
          <a:endParaRPr lang="zh-CN" altLang="en-US"/>
        </a:p>
      </dgm:t>
    </dgm:pt>
    <dgm:pt modelId="{E498DC9C-C5AC-4482-A26F-3B99DC5D79F0}" type="pres">
      <dgm:prSet presAssocID="{A77D31B3-3808-4FBA-8FA4-CC8D448A173E}" presName="hierChild1" presStyleCnt="0">
        <dgm:presLayoutVars>
          <dgm:orgChart val="1"/>
          <dgm:chPref val="1"/>
          <dgm:dir/>
          <dgm:animOne val="branch"/>
          <dgm:animLvl val="lvl"/>
          <dgm:resizeHandles/>
        </dgm:presLayoutVars>
      </dgm:prSet>
      <dgm:spPr/>
    </dgm:pt>
    <dgm:pt modelId="{F728C3E8-5128-4BB6-90CC-A86769ECE335}" type="pres">
      <dgm:prSet presAssocID="{47C757F0-AA23-46BE-9311-EA432CDEEAA1}" presName="hierRoot1" presStyleCnt="0">
        <dgm:presLayoutVars>
          <dgm:hierBranch/>
        </dgm:presLayoutVars>
      </dgm:prSet>
      <dgm:spPr/>
    </dgm:pt>
    <dgm:pt modelId="{79147750-B6BF-43FD-83A0-7ACDC9B53EFF}" type="pres">
      <dgm:prSet presAssocID="{47C757F0-AA23-46BE-9311-EA432CDEEAA1}" presName="rootComposite1" presStyleCnt="0"/>
      <dgm:spPr/>
    </dgm:pt>
    <dgm:pt modelId="{AE79172D-D441-42BB-84EA-E3D989670DED}" type="pres">
      <dgm:prSet presAssocID="{47C757F0-AA23-46BE-9311-EA432CDEEAA1}" presName="rootText1" presStyleLbl="node0" presStyleIdx="0" presStyleCnt="1" custScaleX="221652">
        <dgm:presLayoutVars>
          <dgm:chPref val="3"/>
        </dgm:presLayoutVars>
      </dgm:prSet>
      <dgm:spPr/>
    </dgm:pt>
    <dgm:pt modelId="{86420519-308D-4A6A-8FEA-6FB2E39BA448}" type="pres">
      <dgm:prSet presAssocID="{47C757F0-AA23-46BE-9311-EA432CDEEAA1}" presName="rootConnector1" presStyleLbl="node1" presStyleIdx="0" presStyleCnt="0"/>
      <dgm:spPr/>
    </dgm:pt>
    <dgm:pt modelId="{9A0FF10C-81C7-47CD-A320-768F2009480B}" type="pres">
      <dgm:prSet presAssocID="{47C757F0-AA23-46BE-9311-EA432CDEEAA1}" presName="hierChild2" presStyleCnt="0"/>
      <dgm:spPr/>
    </dgm:pt>
    <dgm:pt modelId="{A106F565-C750-4CBC-BC43-A48C7A877F8D}" type="pres">
      <dgm:prSet presAssocID="{EACD17F5-D793-4A43-B489-D1804D50CFEF}" presName="Name35" presStyleLbl="parChTrans1D2" presStyleIdx="0" presStyleCnt="3"/>
      <dgm:spPr/>
    </dgm:pt>
    <dgm:pt modelId="{D6C5C065-A308-417C-8ECC-04FC2BEC646C}" type="pres">
      <dgm:prSet presAssocID="{12714FC6-8B41-47E5-91DD-F02D34D23B93}" presName="hierRoot2" presStyleCnt="0">
        <dgm:presLayoutVars>
          <dgm:hierBranch val="init"/>
        </dgm:presLayoutVars>
      </dgm:prSet>
      <dgm:spPr/>
    </dgm:pt>
    <dgm:pt modelId="{E36491EF-5019-46FD-BC82-1BD579B9EE0E}" type="pres">
      <dgm:prSet presAssocID="{12714FC6-8B41-47E5-91DD-F02D34D23B93}" presName="rootComposite" presStyleCnt="0"/>
      <dgm:spPr/>
    </dgm:pt>
    <dgm:pt modelId="{43B7C837-49D6-40CE-BBAB-953D9E4BA7ED}" type="pres">
      <dgm:prSet presAssocID="{12714FC6-8B41-47E5-91DD-F02D34D23B93}" presName="rootText" presStyleLbl="node2" presStyleIdx="0" presStyleCnt="3">
        <dgm:presLayoutVars>
          <dgm:chPref val="3"/>
        </dgm:presLayoutVars>
      </dgm:prSet>
      <dgm:spPr/>
    </dgm:pt>
    <dgm:pt modelId="{9A037140-9B69-4B9F-A134-F2F2EB0F2E32}" type="pres">
      <dgm:prSet presAssocID="{12714FC6-8B41-47E5-91DD-F02D34D23B93}" presName="rootConnector" presStyleLbl="node2" presStyleIdx="0" presStyleCnt="3"/>
      <dgm:spPr/>
    </dgm:pt>
    <dgm:pt modelId="{FA37AA5D-87C2-47F6-9B72-B753C073E744}" type="pres">
      <dgm:prSet presAssocID="{12714FC6-8B41-47E5-91DD-F02D34D23B93}" presName="hierChild4" presStyleCnt="0"/>
      <dgm:spPr/>
    </dgm:pt>
    <dgm:pt modelId="{A7309641-2A58-41EA-9E42-56812CF298ED}" type="pres">
      <dgm:prSet presAssocID="{12714FC6-8B41-47E5-91DD-F02D34D23B93}" presName="hierChild5" presStyleCnt="0"/>
      <dgm:spPr/>
    </dgm:pt>
    <dgm:pt modelId="{BDA45463-75B4-400A-9B46-76937953B1FD}" type="pres">
      <dgm:prSet presAssocID="{8D5FB264-0A5C-4C3A-85B7-453D9BD837DF}" presName="Name35" presStyleLbl="parChTrans1D2" presStyleIdx="1" presStyleCnt="3"/>
      <dgm:spPr/>
    </dgm:pt>
    <dgm:pt modelId="{C6F584B9-7EA2-46D8-913B-8F508509ECAB}" type="pres">
      <dgm:prSet presAssocID="{4EC42421-831D-4CD3-8215-2AF4300F9C01}" presName="hierRoot2" presStyleCnt="0">
        <dgm:presLayoutVars>
          <dgm:hierBranch val="init"/>
        </dgm:presLayoutVars>
      </dgm:prSet>
      <dgm:spPr/>
    </dgm:pt>
    <dgm:pt modelId="{6CAD9CE6-86A1-4F7D-98A6-3AF53F55F9E3}" type="pres">
      <dgm:prSet presAssocID="{4EC42421-831D-4CD3-8215-2AF4300F9C01}" presName="rootComposite" presStyleCnt="0"/>
      <dgm:spPr/>
    </dgm:pt>
    <dgm:pt modelId="{08A0D1D2-3A20-4D63-8E35-B7C8B6B16D48}" type="pres">
      <dgm:prSet presAssocID="{4EC42421-831D-4CD3-8215-2AF4300F9C01}" presName="rootText" presStyleLbl="node2" presStyleIdx="1" presStyleCnt="3">
        <dgm:presLayoutVars>
          <dgm:chPref val="3"/>
        </dgm:presLayoutVars>
      </dgm:prSet>
      <dgm:spPr/>
    </dgm:pt>
    <dgm:pt modelId="{6238C53E-A961-488B-8FBD-6EC13507B069}" type="pres">
      <dgm:prSet presAssocID="{4EC42421-831D-4CD3-8215-2AF4300F9C01}" presName="rootConnector" presStyleLbl="node2" presStyleIdx="1" presStyleCnt="3"/>
      <dgm:spPr/>
    </dgm:pt>
    <dgm:pt modelId="{A9C46FD3-3BE9-4E6E-BFF6-B0B42B13F857}" type="pres">
      <dgm:prSet presAssocID="{4EC42421-831D-4CD3-8215-2AF4300F9C01}" presName="hierChild4" presStyleCnt="0"/>
      <dgm:spPr/>
    </dgm:pt>
    <dgm:pt modelId="{A663BBFB-A120-4F5B-82EC-DB644DB9966B}" type="pres">
      <dgm:prSet presAssocID="{4EC42421-831D-4CD3-8215-2AF4300F9C01}" presName="hierChild5" presStyleCnt="0"/>
      <dgm:spPr/>
    </dgm:pt>
    <dgm:pt modelId="{0F53FA86-16F6-4BC6-841A-91D4D6B61A98}" type="pres">
      <dgm:prSet presAssocID="{CCF68ADE-40B6-47D0-93C1-88EC13ADC8AC}" presName="Name35" presStyleLbl="parChTrans1D2" presStyleIdx="2" presStyleCnt="3"/>
      <dgm:spPr/>
    </dgm:pt>
    <dgm:pt modelId="{1A917F9A-DDE6-4568-B35C-7FABCEF0A586}" type="pres">
      <dgm:prSet presAssocID="{CF717C8A-B40B-4AFF-BF49-65ABB7DF8190}" presName="hierRoot2" presStyleCnt="0">
        <dgm:presLayoutVars>
          <dgm:hierBranch val="init"/>
        </dgm:presLayoutVars>
      </dgm:prSet>
      <dgm:spPr/>
    </dgm:pt>
    <dgm:pt modelId="{FA949B67-3DB7-47FA-97C9-4A653E762F22}" type="pres">
      <dgm:prSet presAssocID="{CF717C8A-B40B-4AFF-BF49-65ABB7DF8190}" presName="rootComposite" presStyleCnt="0"/>
      <dgm:spPr/>
    </dgm:pt>
    <dgm:pt modelId="{7D64F4A3-0E55-47AC-A59B-9D5A9DC25552}" type="pres">
      <dgm:prSet presAssocID="{CF717C8A-B40B-4AFF-BF49-65ABB7DF8190}" presName="rootText" presStyleLbl="node2" presStyleIdx="2" presStyleCnt="3">
        <dgm:presLayoutVars>
          <dgm:chPref val="3"/>
        </dgm:presLayoutVars>
      </dgm:prSet>
      <dgm:spPr/>
    </dgm:pt>
    <dgm:pt modelId="{5667CB49-EC34-46BC-AD2D-72F3BD95D049}" type="pres">
      <dgm:prSet presAssocID="{CF717C8A-B40B-4AFF-BF49-65ABB7DF8190}" presName="rootConnector" presStyleLbl="node2" presStyleIdx="2" presStyleCnt="3"/>
      <dgm:spPr/>
    </dgm:pt>
    <dgm:pt modelId="{EB3A10DA-2FA4-4DAD-8341-8078D7F83716}" type="pres">
      <dgm:prSet presAssocID="{CF717C8A-B40B-4AFF-BF49-65ABB7DF8190}" presName="hierChild4" presStyleCnt="0"/>
      <dgm:spPr/>
    </dgm:pt>
    <dgm:pt modelId="{B05C5608-85C8-433E-A928-1755312B673B}" type="pres">
      <dgm:prSet presAssocID="{CF717C8A-B40B-4AFF-BF49-65ABB7DF8190}" presName="hierChild5" presStyleCnt="0"/>
      <dgm:spPr/>
    </dgm:pt>
    <dgm:pt modelId="{0E819307-1B4E-434E-BA76-D5A4192B0663}" type="pres">
      <dgm:prSet presAssocID="{47C757F0-AA23-46BE-9311-EA432CDEEAA1}" presName="hierChild3" presStyleCnt="0"/>
      <dgm:spPr/>
    </dgm:pt>
  </dgm:ptLst>
  <dgm:cxnLst>
    <dgm:cxn modelId="{D689AE0B-D775-48E6-B183-0CB8DAEFC01A}" type="presOf" srcId="{EACD17F5-D793-4A43-B489-D1804D50CFEF}" destId="{A106F565-C750-4CBC-BC43-A48C7A877F8D}" srcOrd="0" destOrd="0" presId="urn:microsoft.com/office/officeart/2005/8/layout/orgChart1#1"/>
    <dgm:cxn modelId="{48E44411-E819-4F21-AF3C-B7102981E586}" type="presOf" srcId="{4EC42421-831D-4CD3-8215-2AF4300F9C01}" destId="{08A0D1D2-3A20-4D63-8E35-B7C8B6B16D48}" srcOrd="1" destOrd="0" presId="urn:microsoft.com/office/officeart/2005/8/layout/orgChart1#1"/>
    <dgm:cxn modelId="{6312E620-BE56-418C-AA4A-676FEF964F10}" type="presOf" srcId="{12714FC6-8B41-47E5-91DD-F02D34D23B93}" destId="{43B7C837-49D6-40CE-BBAB-953D9E4BA7ED}" srcOrd="1" destOrd="0" presId="urn:microsoft.com/office/officeart/2005/8/layout/orgChart1#1"/>
    <dgm:cxn modelId="{5B782443-5DC5-45A9-9EC6-3311B7E47F65}" type="presOf" srcId="{CF717C8A-B40B-4AFF-BF49-65ABB7DF8190}" destId="{FA949B67-3DB7-47FA-97C9-4A653E762F22}" srcOrd="0" destOrd="0" presId="urn:microsoft.com/office/officeart/2005/8/layout/orgChart1#1"/>
    <dgm:cxn modelId="{AD2E9746-46F6-4126-83E8-E1DF1753E7B1}" srcId="{A77D31B3-3808-4FBA-8FA4-CC8D448A173E}" destId="{47C757F0-AA23-46BE-9311-EA432CDEEAA1}" srcOrd="0" destOrd="0" parTransId="{AB39B06D-FE6C-48B2-B5B4-77CD0C8CF7AD}" sibTransId="{DF0D1C21-B79E-4875-B7FA-EF183CB48B88}"/>
    <dgm:cxn modelId="{4CEB2E49-9C0D-472E-A165-5107249BFDC7}" type="presOf" srcId="{4EC42421-831D-4CD3-8215-2AF4300F9C01}" destId="{6CAD9CE6-86A1-4F7D-98A6-3AF53F55F9E3}" srcOrd="0" destOrd="0" presId="urn:microsoft.com/office/officeart/2005/8/layout/orgChart1#1"/>
    <dgm:cxn modelId="{4F037C4A-C56D-4304-9B4C-9D1B291AF990}" type="presOf" srcId="{CF717C8A-B40B-4AFF-BF49-65ABB7DF8190}" destId="{5667CB49-EC34-46BC-AD2D-72F3BD95D049}" srcOrd="2" destOrd="0" presId="urn:microsoft.com/office/officeart/2005/8/layout/orgChart1#1"/>
    <dgm:cxn modelId="{7F0B214B-0805-42D4-9900-183BABAEB76B}" type="presOf" srcId="{CCF68ADE-40B6-47D0-93C1-88EC13ADC8AC}" destId="{0F53FA86-16F6-4BC6-841A-91D4D6B61A98}" srcOrd="0" destOrd="0" presId="urn:microsoft.com/office/officeart/2005/8/layout/orgChart1#1"/>
    <dgm:cxn modelId="{130D0D4E-F034-4E44-96C6-95E41A79024A}" type="presOf" srcId="{12714FC6-8B41-47E5-91DD-F02D34D23B93}" destId="{9A037140-9B69-4B9F-A134-F2F2EB0F2E32}" srcOrd="2" destOrd="0" presId="urn:microsoft.com/office/officeart/2005/8/layout/orgChart1#1"/>
    <dgm:cxn modelId="{74CFCF51-2929-4DA1-918B-5F6F86E87FF5}" type="presOf" srcId="{47C757F0-AA23-46BE-9311-EA432CDEEAA1}" destId="{79147750-B6BF-43FD-83A0-7ACDC9B53EFF}" srcOrd="0" destOrd="0" presId="urn:microsoft.com/office/officeart/2005/8/layout/orgChart1#1"/>
    <dgm:cxn modelId="{6C6D7F57-178D-46C4-B792-D897938EF9DA}" type="presOf" srcId="{A77D31B3-3808-4FBA-8FA4-CC8D448A173E}" destId="{E498DC9C-C5AC-4482-A26F-3B99DC5D79F0}" srcOrd="0" destOrd="0" presId="urn:microsoft.com/office/officeart/2005/8/layout/orgChart1#1"/>
    <dgm:cxn modelId="{C8C3DE83-FE61-4F3A-8EC9-E665A487C5E1}" type="presOf" srcId="{12714FC6-8B41-47E5-91DD-F02D34D23B93}" destId="{E36491EF-5019-46FD-BC82-1BD579B9EE0E}" srcOrd="0" destOrd="0" presId="urn:microsoft.com/office/officeart/2005/8/layout/orgChart1#1"/>
    <dgm:cxn modelId="{5E4B5685-DB50-4854-A647-D6C9DA3101CB}" type="presOf" srcId="{CF717C8A-B40B-4AFF-BF49-65ABB7DF8190}" destId="{7D64F4A3-0E55-47AC-A59B-9D5A9DC25552}" srcOrd="1" destOrd="0" presId="urn:microsoft.com/office/officeart/2005/8/layout/orgChart1#1"/>
    <dgm:cxn modelId="{D154B78E-7C12-4B94-A832-2B03DC8161C2}" type="presOf" srcId="{4EC42421-831D-4CD3-8215-2AF4300F9C01}" destId="{6238C53E-A961-488B-8FBD-6EC13507B069}" srcOrd="2" destOrd="0" presId="urn:microsoft.com/office/officeart/2005/8/layout/orgChart1#1"/>
    <dgm:cxn modelId="{3CFB57AE-48FD-4F99-B002-62F1CE0DBA8E}" srcId="{47C757F0-AA23-46BE-9311-EA432CDEEAA1}" destId="{4EC42421-831D-4CD3-8215-2AF4300F9C01}" srcOrd="1" destOrd="0" parTransId="{8D5FB264-0A5C-4C3A-85B7-453D9BD837DF}" sibTransId="{A1825131-D805-48C8-BFCE-E45C02E6F5CE}"/>
    <dgm:cxn modelId="{23EC9FB7-EA40-45E1-8692-891199CDA039}" type="presOf" srcId="{8D5FB264-0A5C-4C3A-85B7-453D9BD837DF}" destId="{BDA45463-75B4-400A-9B46-76937953B1FD}" srcOrd="0" destOrd="0" presId="urn:microsoft.com/office/officeart/2005/8/layout/orgChart1#1"/>
    <dgm:cxn modelId="{549F4BC1-CBC9-44F2-9C45-C3EDB5783607}" srcId="{47C757F0-AA23-46BE-9311-EA432CDEEAA1}" destId="{12714FC6-8B41-47E5-91DD-F02D34D23B93}" srcOrd="0" destOrd="0" parTransId="{EACD17F5-D793-4A43-B489-D1804D50CFEF}" sibTransId="{FA45D93F-0724-4936-AA45-E6762732A19D}"/>
    <dgm:cxn modelId="{85D4ECE4-F4F7-47FE-B290-88CDE2E7C3F1}" type="presOf" srcId="{47C757F0-AA23-46BE-9311-EA432CDEEAA1}" destId="{86420519-308D-4A6A-8FEA-6FB2E39BA448}" srcOrd="2" destOrd="0" presId="urn:microsoft.com/office/officeart/2005/8/layout/orgChart1#1"/>
    <dgm:cxn modelId="{9F9E71EB-7492-43F3-960A-1F878FEBE394}" srcId="{47C757F0-AA23-46BE-9311-EA432CDEEAA1}" destId="{CF717C8A-B40B-4AFF-BF49-65ABB7DF8190}" srcOrd="2" destOrd="0" parTransId="{CCF68ADE-40B6-47D0-93C1-88EC13ADC8AC}" sibTransId="{630D3E0B-D1D7-4E1A-8193-515AA5E1866F}"/>
    <dgm:cxn modelId="{A832EEFC-7CCB-4C52-AA89-6ED4670A7F70}" type="presOf" srcId="{47C757F0-AA23-46BE-9311-EA432CDEEAA1}" destId="{AE79172D-D441-42BB-84EA-E3D989670DED}" srcOrd="1" destOrd="0" presId="urn:microsoft.com/office/officeart/2005/8/layout/orgChart1#1"/>
    <dgm:cxn modelId="{66BA596F-D396-40E0-A176-0ADEDCAAD61E}" type="presParOf" srcId="{E498DC9C-C5AC-4482-A26F-3B99DC5D79F0}" destId="{F728C3E8-5128-4BB6-90CC-A86769ECE335}" srcOrd="0" destOrd="0" presId="urn:microsoft.com/office/officeart/2005/8/layout/orgChart1#1"/>
    <dgm:cxn modelId="{B6F56D99-27EB-4C74-845B-6AA6D4AF1CFA}" type="presParOf" srcId="{F728C3E8-5128-4BB6-90CC-A86769ECE335}" destId="{79147750-B6BF-43FD-83A0-7ACDC9B53EFF}" srcOrd="0" destOrd="0" presId="urn:microsoft.com/office/officeart/2005/8/layout/orgChart1#1"/>
    <dgm:cxn modelId="{5F15380C-8511-4362-95A9-9505ED413B6B}" type="presParOf" srcId="{79147750-B6BF-43FD-83A0-7ACDC9B53EFF}" destId="{AE79172D-D441-42BB-84EA-E3D989670DED}" srcOrd="0" destOrd="0" presId="urn:microsoft.com/office/officeart/2005/8/layout/orgChart1#1"/>
    <dgm:cxn modelId="{B654A5A2-4B87-427F-A85D-C8641B2E37A8}" type="presParOf" srcId="{79147750-B6BF-43FD-83A0-7ACDC9B53EFF}" destId="{86420519-308D-4A6A-8FEA-6FB2E39BA448}" srcOrd="1" destOrd="0" presId="urn:microsoft.com/office/officeart/2005/8/layout/orgChart1#1"/>
    <dgm:cxn modelId="{42A155FA-D35E-49BD-99A7-715E0DC2438A}" type="presParOf" srcId="{F728C3E8-5128-4BB6-90CC-A86769ECE335}" destId="{9A0FF10C-81C7-47CD-A320-768F2009480B}" srcOrd="1" destOrd="0" presId="urn:microsoft.com/office/officeart/2005/8/layout/orgChart1#1"/>
    <dgm:cxn modelId="{6E037643-E94B-4317-B410-716F22C59612}" type="presParOf" srcId="{9A0FF10C-81C7-47CD-A320-768F2009480B}" destId="{A106F565-C750-4CBC-BC43-A48C7A877F8D}" srcOrd="0" destOrd="0" presId="urn:microsoft.com/office/officeart/2005/8/layout/orgChart1#1"/>
    <dgm:cxn modelId="{2DC62DB8-B2A0-44F5-8E9A-281CD2581641}" type="presParOf" srcId="{9A0FF10C-81C7-47CD-A320-768F2009480B}" destId="{D6C5C065-A308-417C-8ECC-04FC2BEC646C}" srcOrd="1" destOrd="0" presId="urn:microsoft.com/office/officeart/2005/8/layout/orgChart1#1"/>
    <dgm:cxn modelId="{166883FF-1721-4E26-AC89-160A915087C0}" type="presParOf" srcId="{D6C5C065-A308-417C-8ECC-04FC2BEC646C}" destId="{E36491EF-5019-46FD-BC82-1BD579B9EE0E}" srcOrd="0" destOrd="0" presId="urn:microsoft.com/office/officeart/2005/8/layout/orgChart1#1"/>
    <dgm:cxn modelId="{B5ABCD84-E628-46D4-B543-80D0F8D240E1}" type="presParOf" srcId="{E36491EF-5019-46FD-BC82-1BD579B9EE0E}" destId="{43B7C837-49D6-40CE-BBAB-953D9E4BA7ED}" srcOrd="0" destOrd="0" presId="urn:microsoft.com/office/officeart/2005/8/layout/orgChart1#1"/>
    <dgm:cxn modelId="{3880CE22-B022-4011-A0E3-7B2377836809}" type="presParOf" srcId="{E36491EF-5019-46FD-BC82-1BD579B9EE0E}" destId="{9A037140-9B69-4B9F-A134-F2F2EB0F2E32}" srcOrd="1" destOrd="0" presId="urn:microsoft.com/office/officeart/2005/8/layout/orgChart1#1"/>
    <dgm:cxn modelId="{5612D3BE-4B03-411C-84C1-90BCADD0E32F}" type="presParOf" srcId="{D6C5C065-A308-417C-8ECC-04FC2BEC646C}" destId="{FA37AA5D-87C2-47F6-9B72-B753C073E744}" srcOrd="1" destOrd="0" presId="urn:microsoft.com/office/officeart/2005/8/layout/orgChart1#1"/>
    <dgm:cxn modelId="{DA909D24-C988-4178-8D5C-A3879B52A73B}" type="presParOf" srcId="{D6C5C065-A308-417C-8ECC-04FC2BEC646C}" destId="{A7309641-2A58-41EA-9E42-56812CF298ED}" srcOrd="2" destOrd="0" presId="urn:microsoft.com/office/officeart/2005/8/layout/orgChart1#1"/>
    <dgm:cxn modelId="{52846D9A-78AD-4217-BA6B-EBF0E9E70602}" type="presParOf" srcId="{9A0FF10C-81C7-47CD-A320-768F2009480B}" destId="{BDA45463-75B4-400A-9B46-76937953B1FD}" srcOrd="2" destOrd="0" presId="urn:microsoft.com/office/officeart/2005/8/layout/orgChart1#1"/>
    <dgm:cxn modelId="{853F8E46-D7C3-480C-B44E-39227CB40B49}" type="presParOf" srcId="{9A0FF10C-81C7-47CD-A320-768F2009480B}" destId="{C6F584B9-7EA2-46D8-913B-8F508509ECAB}" srcOrd="3" destOrd="0" presId="urn:microsoft.com/office/officeart/2005/8/layout/orgChart1#1"/>
    <dgm:cxn modelId="{B45D8534-C272-482B-8012-15FDA265BCBB}" type="presParOf" srcId="{C6F584B9-7EA2-46D8-913B-8F508509ECAB}" destId="{6CAD9CE6-86A1-4F7D-98A6-3AF53F55F9E3}" srcOrd="0" destOrd="0" presId="urn:microsoft.com/office/officeart/2005/8/layout/orgChart1#1"/>
    <dgm:cxn modelId="{C89E0BEB-2721-4AFC-8B6A-7DF3B3C05CF3}" type="presParOf" srcId="{6CAD9CE6-86A1-4F7D-98A6-3AF53F55F9E3}" destId="{08A0D1D2-3A20-4D63-8E35-B7C8B6B16D48}" srcOrd="0" destOrd="0" presId="urn:microsoft.com/office/officeart/2005/8/layout/orgChart1#1"/>
    <dgm:cxn modelId="{735FB03C-9F78-498E-921F-7B2600657AD0}" type="presParOf" srcId="{6CAD9CE6-86A1-4F7D-98A6-3AF53F55F9E3}" destId="{6238C53E-A961-488B-8FBD-6EC13507B069}" srcOrd="1" destOrd="0" presId="urn:microsoft.com/office/officeart/2005/8/layout/orgChart1#1"/>
    <dgm:cxn modelId="{3943D259-9103-42E0-9FAA-B0754AFD9F7B}" type="presParOf" srcId="{C6F584B9-7EA2-46D8-913B-8F508509ECAB}" destId="{A9C46FD3-3BE9-4E6E-BFF6-B0B42B13F857}" srcOrd="1" destOrd="0" presId="urn:microsoft.com/office/officeart/2005/8/layout/orgChart1#1"/>
    <dgm:cxn modelId="{2E3C09C4-7C1B-4C84-8BBD-B2F99D882236}" type="presParOf" srcId="{C6F584B9-7EA2-46D8-913B-8F508509ECAB}" destId="{A663BBFB-A120-4F5B-82EC-DB644DB9966B}" srcOrd="2" destOrd="0" presId="urn:microsoft.com/office/officeart/2005/8/layout/orgChart1#1"/>
    <dgm:cxn modelId="{BE498C03-875B-4E9B-AE4B-4C1A1C13FE52}" type="presParOf" srcId="{9A0FF10C-81C7-47CD-A320-768F2009480B}" destId="{0F53FA86-16F6-4BC6-841A-91D4D6B61A98}" srcOrd="4" destOrd="0" presId="urn:microsoft.com/office/officeart/2005/8/layout/orgChart1#1"/>
    <dgm:cxn modelId="{D75CBF30-7D20-40C3-8A09-7D6C0859A958}" type="presParOf" srcId="{9A0FF10C-81C7-47CD-A320-768F2009480B}" destId="{1A917F9A-DDE6-4568-B35C-7FABCEF0A586}" srcOrd="5" destOrd="0" presId="urn:microsoft.com/office/officeart/2005/8/layout/orgChart1#1"/>
    <dgm:cxn modelId="{2CD64B45-8651-40EA-A269-1A4656A8EF75}" type="presParOf" srcId="{1A917F9A-DDE6-4568-B35C-7FABCEF0A586}" destId="{FA949B67-3DB7-47FA-97C9-4A653E762F22}" srcOrd="0" destOrd="0" presId="urn:microsoft.com/office/officeart/2005/8/layout/orgChart1#1"/>
    <dgm:cxn modelId="{09882CE3-DA1C-4C33-99E1-65EF2E8266CF}" type="presParOf" srcId="{FA949B67-3DB7-47FA-97C9-4A653E762F22}" destId="{7D64F4A3-0E55-47AC-A59B-9D5A9DC25552}" srcOrd="0" destOrd="0" presId="urn:microsoft.com/office/officeart/2005/8/layout/orgChart1#1"/>
    <dgm:cxn modelId="{2BCD142D-9594-4211-8732-9E7CCB6F58DD}" type="presParOf" srcId="{FA949B67-3DB7-47FA-97C9-4A653E762F22}" destId="{5667CB49-EC34-46BC-AD2D-72F3BD95D049}" srcOrd="1" destOrd="0" presId="urn:microsoft.com/office/officeart/2005/8/layout/orgChart1#1"/>
    <dgm:cxn modelId="{86CE6885-DABA-4133-804F-B4D3A06E8F0A}" type="presParOf" srcId="{1A917F9A-DDE6-4568-B35C-7FABCEF0A586}" destId="{EB3A10DA-2FA4-4DAD-8341-8078D7F83716}" srcOrd="1" destOrd="0" presId="urn:microsoft.com/office/officeart/2005/8/layout/orgChart1#1"/>
    <dgm:cxn modelId="{32B0B71C-D87C-4C53-A26B-EB2291959D40}" type="presParOf" srcId="{1A917F9A-DDE6-4568-B35C-7FABCEF0A586}" destId="{B05C5608-85C8-433E-A928-1755312B673B}" srcOrd="2" destOrd="0" presId="urn:microsoft.com/office/officeart/2005/8/layout/orgChart1#1"/>
    <dgm:cxn modelId="{BF59BA06-5837-416E-8DB7-A89821009353}" type="presParOf" srcId="{F728C3E8-5128-4BB6-90CC-A86769ECE335}" destId="{0E819307-1B4E-434E-BA76-D5A4192B0663}" srcOrd="2" destOrd="0" presId="urn:microsoft.com/office/officeart/2005/8/layout/orgChar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412615" cy="1563370"/>
        <a:chOff x="0" y="0"/>
        <a:chExt cx="4412615" cy="1563370"/>
      </a:xfrm>
    </dsp:grpSpPr>
    <dsp:sp modelId="{A106F565-C750-4CBC-BC43-A48C7A877F8D}">
      <dsp:nvSpPr>
        <dsp:cNvPr id="5" name="任意多边形 4"/>
        <dsp:cNvSpPr/>
      </dsp:nvSpPr>
      <dsp:spPr bwMode="white">
        <a:xfrm>
          <a:off x="645119" y="646210"/>
          <a:ext cx="1561188" cy="270950"/>
        </a:xfrm>
        <a:custGeom>
          <a:avLst/>
          <a:gdLst/>
          <a:ahLst/>
          <a:cxnLst/>
          <a:pathLst>
            <a:path w="2459" h="427">
              <a:moveTo>
                <a:pt x="2459" y="0"/>
              </a:moveTo>
              <a:lnTo>
                <a:pt x="2459" y="213"/>
              </a:lnTo>
              <a:lnTo>
                <a:pt x="0" y="213"/>
              </a:lnTo>
              <a:lnTo>
                <a:pt x="0" y="427"/>
              </a:lnTo>
            </a:path>
          </a:pathLst>
        </a:custGeom>
      </dsp:spPr>
      <dsp:style>
        <a:lnRef idx="2">
          <a:schemeClr val="accent1">
            <a:shade val="60000"/>
          </a:schemeClr>
        </a:lnRef>
        <a:fillRef idx="0">
          <a:schemeClr val="accent1"/>
        </a:fillRef>
        <a:effectRef idx="0">
          <a:scrgbClr r="0" g="0" b="0"/>
        </a:effectRef>
        <a:fontRef idx="minor"/>
      </dsp:style>
      <dsp:txXfrm>
        <a:off x="645119" y="646210"/>
        <a:ext cx="1561188" cy="270950"/>
      </dsp:txXfrm>
    </dsp:sp>
    <dsp:sp modelId="{BDA45463-75B4-400A-9B46-76937953B1FD}">
      <dsp:nvSpPr>
        <dsp:cNvPr id="8" name="任意多边形 7"/>
        <dsp:cNvSpPr/>
      </dsp:nvSpPr>
      <dsp:spPr bwMode="white">
        <a:xfrm>
          <a:off x="2206308" y="646210"/>
          <a:ext cx="0" cy="270950"/>
        </a:xfrm>
        <a:custGeom>
          <a:avLst/>
          <a:gdLst/>
          <a:ahLst/>
          <a:cxnLst/>
          <a:pathLst>
            <a:path h="427">
              <a:moveTo>
                <a:pt x="0" y="0"/>
              </a:moveTo>
              <a:lnTo>
                <a:pt x="0" y="213"/>
              </a:lnTo>
              <a:lnTo>
                <a:pt x="0" y="213"/>
              </a:lnTo>
              <a:lnTo>
                <a:pt x="0" y="427"/>
              </a:lnTo>
            </a:path>
          </a:pathLst>
        </a:custGeom>
      </dsp:spPr>
      <dsp:style>
        <a:lnRef idx="2">
          <a:schemeClr val="accent1">
            <a:shade val="60000"/>
          </a:schemeClr>
        </a:lnRef>
        <a:fillRef idx="0">
          <a:schemeClr val="accent1"/>
        </a:fillRef>
        <a:effectRef idx="0">
          <a:scrgbClr r="0" g="0" b="0"/>
        </a:effectRef>
        <a:fontRef idx="minor"/>
      </dsp:style>
      <dsp:txXfrm>
        <a:off x="2206308" y="646210"/>
        <a:ext cx="0" cy="270950"/>
      </dsp:txXfrm>
    </dsp:sp>
    <dsp:sp modelId="{0F53FA86-16F6-4BC6-841A-91D4D6B61A98}">
      <dsp:nvSpPr>
        <dsp:cNvPr id="11" name="任意多边形 10"/>
        <dsp:cNvSpPr/>
      </dsp:nvSpPr>
      <dsp:spPr bwMode="white">
        <a:xfrm>
          <a:off x="2206308" y="646210"/>
          <a:ext cx="1561188" cy="270950"/>
        </a:xfrm>
        <a:custGeom>
          <a:avLst/>
          <a:gdLst/>
          <a:ahLst/>
          <a:cxnLst/>
          <a:pathLst>
            <a:path w="2459" h="427">
              <a:moveTo>
                <a:pt x="0" y="0"/>
              </a:moveTo>
              <a:lnTo>
                <a:pt x="0" y="213"/>
              </a:lnTo>
              <a:lnTo>
                <a:pt x="2459" y="213"/>
              </a:lnTo>
              <a:lnTo>
                <a:pt x="2459" y="427"/>
              </a:lnTo>
            </a:path>
          </a:pathLst>
        </a:custGeom>
      </dsp:spPr>
      <dsp:style>
        <a:lnRef idx="2">
          <a:schemeClr val="accent1">
            <a:shade val="60000"/>
          </a:schemeClr>
        </a:lnRef>
        <a:fillRef idx="0">
          <a:schemeClr val="accent1"/>
        </a:fillRef>
        <a:effectRef idx="0">
          <a:scrgbClr r="0" g="0" b="0"/>
        </a:effectRef>
        <a:fontRef idx="minor"/>
      </dsp:style>
      <dsp:txXfrm>
        <a:off x="2206308" y="646210"/>
        <a:ext cx="1561188" cy="270950"/>
      </dsp:txXfrm>
    </dsp:sp>
    <dsp:sp modelId="{AE79172D-D441-42BB-84EA-E3D989670DED}">
      <dsp:nvSpPr>
        <dsp:cNvPr id="3" name="矩形 2"/>
        <dsp:cNvSpPr/>
      </dsp:nvSpPr>
      <dsp:spPr bwMode="white">
        <a:xfrm>
          <a:off x="776388" y="1091"/>
          <a:ext cx="2859839" cy="645119"/>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000"/>
            <a:t>BDOH SIG </a:t>
          </a:r>
          <a:r>
            <a:rPr lang="zh-CN" altLang="en-US" sz="2000"/>
            <a:t>组织架构</a:t>
          </a:r>
        </a:p>
      </dsp:txBody>
      <dsp:txXfrm>
        <a:off x="776388" y="1091"/>
        <a:ext cx="2859839" cy="645119"/>
      </dsp:txXfrm>
    </dsp:sp>
    <dsp:sp modelId="{43B7C837-49D6-40CE-BBAB-953D9E4BA7ED}">
      <dsp:nvSpPr>
        <dsp:cNvPr id="6" name="矩形 5"/>
        <dsp:cNvSpPr/>
      </dsp:nvSpPr>
      <dsp:spPr bwMode="white">
        <a:xfrm>
          <a:off x="0" y="917160"/>
          <a:ext cx="1290238" cy="645119"/>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a:t>组     长</a:t>
          </a:r>
        </a:p>
      </dsp:txBody>
      <dsp:txXfrm>
        <a:off x="0" y="917160"/>
        <a:ext cx="1290238" cy="645119"/>
      </dsp:txXfrm>
    </dsp:sp>
    <dsp:sp modelId="{08A0D1D2-3A20-4D63-8E35-B7C8B6B16D48}">
      <dsp:nvSpPr>
        <dsp:cNvPr id="9" name="矩形 8"/>
        <dsp:cNvSpPr/>
      </dsp:nvSpPr>
      <dsp:spPr bwMode="white">
        <a:xfrm>
          <a:off x="1561188" y="917160"/>
          <a:ext cx="1290238" cy="645119"/>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a:t>核心成员</a:t>
          </a:r>
        </a:p>
      </dsp:txBody>
      <dsp:txXfrm>
        <a:off x="1561188" y="917160"/>
        <a:ext cx="1290238" cy="645119"/>
      </dsp:txXfrm>
    </dsp:sp>
    <dsp:sp modelId="{7D64F4A3-0E55-47AC-A59B-9D5A9DC25552}">
      <dsp:nvSpPr>
        <dsp:cNvPr id="12" name="矩形 11"/>
        <dsp:cNvSpPr/>
      </dsp:nvSpPr>
      <dsp:spPr bwMode="white">
        <a:xfrm>
          <a:off x="3122377" y="917160"/>
          <a:ext cx="1290238" cy="645119"/>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a:t>伙伴成员</a:t>
          </a:r>
        </a:p>
      </dsp:txBody>
      <dsp:txXfrm>
        <a:off x="3122377" y="917160"/>
        <a:ext cx="1290238" cy="645119"/>
      </dsp:txXfrm>
    </dsp:sp>
    <dsp:sp modelId="{86420519-308D-4A6A-8FEA-6FB2E39BA448}">
      <dsp:nvSpPr>
        <dsp:cNvPr id="4" name="矩形 3" hidden="1"/>
        <dsp:cNvSpPr/>
      </dsp:nvSpPr>
      <dsp:spPr>
        <a:xfrm>
          <a:off x="3064259" y="1091"/>
          <a:ext cx="571968" cy="645119"/>
        </a:xfrm>
        <a:prstGeom prst="rect">
          <a:avLst/>
        </a:prstGeom>
      </dsp:spPr>
      <dsp:txXfrm>
        <a:off x="3064259" y="1091"/>
        <a:ext cx="571968" cy="645119"/>
      </dsp:txXfrm>
    </dsp:sp>
    <dsp:sp modelId="{9A037140-9B69-4B9F-A134-F2F2EB0F2E32}">
      <dsp:nvSpPr>
        <dsp:cNvPr id="7" name="矩形 6" hidden="1"/>
        <dsp:cNvSpPr/>
      </dsp:nvSpPr>
      <dsp:spPr>
        <a:xfrm>
          <a:off x="0" y="917160"/>
          <a:ext cx="258048" cy="645119"/>
        </a:xfrm>
        <a:prstGeom prst="rect">
          <a:avLst/>
        </a:prstGeom>
      </dsp:spPr>
      <dsp:txXfrm>
        <a:off x="0" y="917160"/>
        <a:ext cx="258048" cy="645119"/>
      </dsp:txXfrm>
    </dsp:sp>
    <dsp:sp modelId="{6238C53E-A961-488B-8FBD-6EC13507B069}">
      <dsp:nvSpPr>
        <dsp:cNvPr id="10" name="矩形 9" hidden="1"/>
        <dsp:cNvSpPr/>
      </dsp:nvSpPr>
      <dsp:spPr>
        <a:xfrm>
          <a:off x="1561188" y="917160"/>
          <a:ext cx="258048" cy="645119"/>
        </a:xfrm>
        <a:prstGeom prst="rect">
          <a:avLst/>
        </a:prstGeom>
      </dsp:spPr>
      <dsp:txXfrm>
        <a:off x="1561188" y="917160"/>
        <a:ext cx="258048" cy="645119"/>
      </dsp:txXfrm>
    </dsp:sp>
    <dsp:sp modelId="{5667CB49-EC34-46BC-AD2D-72F3BD95D049}">
      <dsp:nvSpPr>
        <dsp:cNvPr id="13" name="矩形 12" hidden="1"/>
        <dsp:cNvSpPr/>
      </dsp:nvSpPr>
      <dsp:spPr>
        <a:xfrm>
          <a:off x="3122377" y="917160"/>
          <a:ext cx="258048" cy="645119"/>
        </a:xfrm>
        <a:prstGeom prst="rect">
          <a:avLst/>
        </a:prstGeom>
      </dsp:spPr>
      <dsp:txXfrm>
        <a:off x="3122377" y="917160"/>
        <a:ext cx="258048" cy="64511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0DF95-9592-47F8-9838-291867D3D30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706D89-4FBC-4FC7-B708-9D10D79DC12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3BFB7D-2DE7-42FE-8830-8EF85A02143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3BFB7D-2DE7-42FE-8830-8EF85A02143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主要分三个阶段，包括</a:t>
            </a:r>
            <a:r>
              <a:rPr lang="en-US" altLang="zh-CN"/>
              <a:t>...</a:t>
            </a:r>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25</a:t>
            </a:r>
            <a:r>
              <a:rPr lang="zh-CN" altLang="en-US"/>
              <a:t>年</a:t>
            </a:r>
            <a:r>
              <a:rPr lang="en-US" altLang="zh-CN"/>
              <a:t>BDOH</a:t>
            </a:r>
            <a:r>
              <a:rPr lang="zh-CN" altLang="en-US"/>
              <a:t>市场拓展，目标定位是北斗和</a:t>
            </a:r>
            <a:r>
              <a:rPr lang="en-US" altLang="zh-CN"/>
              <a:t>OH</a:t>
            </a:r>
            <a:r>
              <a:rPr lang="zh-CN" altLang="en-US"/>
              <a:t>的大会，能有相关的产品和议题进行</a:t>
            </a:r>
            <a:r>
              <a:rPr lang="zh-CN" altLang="en-US"/>
              <a:t>参会</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3BFB7D-2DE7-42FE-8830-8EF85A02143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1D26DBC-C962-480A-9BB6-D61AC2FED8E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1D26DBC-C962-480A-9BB6-D61AC2FED8E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1D26DBC-C962-480A-9BB6-D61AC2FED8E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各位领导、同事以及参加本次会议的成员们：</a:t>
            </a:r>
            <a:endParaRPr lang="zh-CN" altLang="en-US" dirty="0"/>
          </a:p>
          <a:p>
            <a:r>
              <a:rPr lang="zh-CN" altLang="en-US" dirty="0"/>
              <a:t>大家下午好，本次</a:t>
            </a:r>
            <a:r>
              <a:rPr lang="en-US" altLang="zh-CN" dirty="0"/>
              <a:t>OpenHarmony BDOH SIG </a:t>
            </a:r>
            <a:r>
              <a:rPr lang="zh-CN" altLang="en-US" dirty="0"/>
              <a:t>开工会围绕运作机制、目标及方案、计划与分工和社区贡献指南四个部分展开，接下来将由我为大家阐述前两章的内容，后面的内容交给孝东总为大家展开讲解。</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3BFB7D-2DE7-42FE-8830-8EF85A02143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OpenHarmony</a:t>
            </a:r>
            <a:r>
              <a:rPr lang="zh-CN" altLang="en-US" dirty="0"/>
              <a:t>是由开放原子开源基金会孵化及运营的开源项目，目标是面向全场景、全连接、全智能时代，基于开源的方式，搭建一个智能终端设备操作系统的框架和平台，促进万物互联产业的繁荣发展。</a:t>
            </a:r>
            <a:endParaRPr lang="zh-CN" altLang="en-US" dirty="0"/>
          </a:p>
          <a:p>
            <a:r>
              <a:rPr lang="zh-CN" altLang="en-US" dirty="0"/>
              <a:t>社区组织架构涵盖项目群工作委员会、技术指导委员会、项目管理</a:t>
            </a:r>
            <a:r>
              <a:rPr lang="zh-CN" altLang="en-US" dirty="0"/>
              <a:t>委员会等多个层面。</a:t>
            </a:r>
            <a:endParaRPr lang="zh-CN" altLang="en-US" dirty="0"/>
          </a:p>
          <a:p>
            <a:r>
              <a:rPr lang="zh-CN" altLang="en-US" dirty="0"/>
              <a:t>技术指导委员会：</a:t>
            </a:r>
            <a:r>
              <a:rPr lang="en-US" altLang="zh-CN" dirty="0"/>
              <a:t>Technical Steering Committee (TSC)</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i="0" kern="1200" dirty="0">
                <a:solidFill>
                  <a:schemeClr val="tx1"/>
                </a:solidFill>
                <a:effectLst/>
                <a:latin typeface="+mn-lt"/>
                <a:ea typeface="+mn-ea"/>
                <a:cs typeface="+mn-cs"/>
              </a:rPr>
              <a:t>项目管理委员会：</a:t>
            </a:r>
            <a:r>
              <a:rPr lang="en-US" altLang="zh-CN" sz="1200" b="0" i="0" kern="1200" dirty="0">
                <a:solidFill>
                  <a:schemeClr val="tx1"/>
                </a:solidFill>
                <a:effectLst/>
                <a:latin typeface="+mn-lt"/>
                <a:ea typeface="+mn-ea"/>
                <a:cs typeface="+mn-cs"/>
              </a:rPr>
              <a:t>Project Management Committee</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PMC</a:t>
            </a:r>
            <a:r>
              <a:rPr lang="zh-CN" altLang="en-US" sz="1200" b="0" i="0" kern="1200" dirty="0">
                <a:solidFill>
                  <a:schemeClr val="tx1"/>
                </a:solidFill>
                <a:effectLst/>
                <a:latin typeface="+mn-lt"/>
                <a:ea typeface="+mn-ea"/>
                <a:cs typeface="+mn-cs"/>
              </a:rPr>
              <a:t>）</a:t>
            </a:r>
            <a:endParaRPr lang="zh-CN" alt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0" i="0" kern="1200" dirty="0">
                <a:solidFill>
                  <a:schemeClr val="tx1"/>
                </a:solidFill>
                <a:effectLst/>
                <a:latin typeface="+mn-lt"/>
                <a:ea typeface="+mn-ea"/>
                <a:cs typeface="+mn-cs"/>
              </a:rPr>
              <a:t>SIG</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Special Interest Group</a:t>
            </a:r>
            <a:r>
              <a:rPr lang="zh-CN" altLang="en-US" sz="1200" b="0" i="0" kern="1200" dirty="0">
                <a:solidFill>
                  <a:schemeClr val="tx1"/>
                </a:solidFill>
                <a:effectLst/>
                <a:latin typeface="+mn-lt"/>
                <a:ea typeface="+mn-ea"/>
                <a:cs typeface="+mn-cs"/>
              </a:rPr>
              <a:t>）特别兴趣小组</a:t>
            </a:r>
            <a:endParaRPr lang="zh-CN" altLang="en-US" sz="1200" b="0" i="0" kern="1200" dirty="0">
              <a:solidFill>
                <a:schemeClr val="tx1"/>
              </a:solidFill>
              <a:effectLst/>
              <a:latin typeface="+mn-lt"/>
              <a:ea typeface="+mn-ea"/>
              <a:cs typeface="+mn-cs"/>
            </a:endParaRPr>
          </a:p>
          <a:p>
            <a:r>
              <a:rPr lang="zh-CN" altLang="en-US" dirty="0"/>
              <a:t>项目管理委员会负责</a:t>
            </a:r>
            <a:r>
              <a:rPr lang="en-US" altLang="zh-CN" dirty="0"/>
              <a:t>OpenHarmony</a:t>
            </a:r>
            <a:r>
              <a:rPr lang="zh-CN" altLang="en-US" dirty="0"/>
              <a:t>社区管理，包括开源社区版本规划、架构看护、特性代码开发维护、版本及补丁规划等</a:t>
            </a:r>
            <a:endParaRPr lang="zh-CN" altLang="en-US" dirty="0"/>
          </a:p>
        </p:txBody>
      </p:sp>
      <p:sp>
        <p:nvSpPr>
          <p:cNvPr id="4" name="灯片编号占位符 3"/>
          <p:cNvSpPr>
            <a:spLocks noGrp="1"/>
          </p:cNvSpPr>
          <p:nvPr>
            <p:ph type="sldNum" sz="quarter" idx="5"/>
          </p:nvPr>
        </p:nvSpPr>
        <p:spPr/>
        <p:txBody>
          <a:bodyPr/>
          <a:lstStyle/>
          <a:p>
            <a:fld id="{81325CC9-D961-4DE3-9884-8E691B5A67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去年十一月份开始北斗</a:t>
            </a:r>
            <a:r>
              <a:rPr lang="en-US" altLang="zh-CN" sz="1200" b="0" i="0" kern="1200" dirty="0">
                <a:solidFill>
                  <a:schemeClr val="tx1"/>
                </a:solidFill>
                <a:effectLst/>
                <a:latin typeface="+mn-lt"/>
                <a:ea typeface="+mn-ea"/>
                <a:cs typeface="+mn-cs"/>
              </a:rPr>
              <a:t>sig</a:t>
            </a:r>
            <a:r>
              <a:rPr lang="zh-CN" altLang="en-US" sz="1200" b="0" i="0" kern="1200" dirty="0">
                <a:solidFill>
                  <a:schemeClr val="tx1"/>
                </a:solidFill>
                <a:effectLst/>
                <a:latin typeface="+mn-lt"/>
                <a:ea typeface="+mn-ea"/>
                <a:cs typeface="+mn-cs"/>
              </a:rPr>
              <a:t>组的筹备工作，在今年</a:t>
            </a:r>
            <a:r>
              <a:rPr lang="en-US" altLang="zh-CN" sz="1200" b="0" i="0" kern="1200" dirty="0">
                <a:solidFill>
                  <a:schemeClr val="tx1"/>
                </a:solidFill>
                <a:effectLst/>
                <a:latin typeface="+mn-lt"/>
                <a:ea typeface="+mn-ea"/>
                <a:cs typeface="+mn-cs"/>
              </a:rPr>
              <a:t>1.12</a:t>
            </a:r>
            <a:r>
              <a:rPr lang="zh-CN" altLang="en-US" sz="1200" b="0" i="0" kern="1200" dirty="0">
                <a:solidFill>
                  <a:schemeClr val="tx1"/>
                </a:solidFill>
                <a:effectLst/>
                <a:latin typeface="+mn-lt"/>
                <a:ea typeface="+mn-ea"/>
                <a:cs typeface="+mn-cs"/>
              </a:rPr>
              <a:t>的</a:t>
            </a:r>
            <a:r>
              <a:rPr lang="en-US" altLang="zh-CN" sz="1200" b="0" i="0" kern="1200" dirty="0">
                <a:solidFill>
                  <a:schemeClr val="tx1"/>
                </a:solidFill>
                <a:effectLst/>
                <a:latin typeface="+mn-lt"/>
                <a:ea typeface="+mn-ea"/>
                <a:cs typeface="+mn-cs"/>
              </a:rPr>
              <a:t>PMC</a:t>
            </a:r>
            <a:r>
              <a:rPr lang="zh-CN" altLang="en-US" sz="1200" b="0" i="0" kern="1200" dirty="0">
                <a:solidFill>
                  <a:schemeClr val="tx1"/>
                </a:solidFill>
                <a:effectLst/>
                <a:latin typeface="+mn-lt"/>
                <a:ea typeface="+mn-ea"/>
                <a:cs typeface="+mn-cs"/>
              </a:rPr>
              <a:t>年度工作会议上，新建申请汇报通过，也标志着</a:t>
            </a:r>
            <a:r>
              <a:rPr lang="en-US" altLang="zh-CN" sz="1200" b="0" i="0" kern="1200" dirty="0">
                <a:solidFill>
                  <a:schemeClr val="tx1"/>
                </a:solidFill>
                <a:effectLst/>
                <a:latin typeface="+mn-lt"/>
                <a:ea typeface="+mn-ea"/>
                <a:cs typeface="+mn-cs"/>
              </a:rPr>
              <a:t>BDOH SIG </a:t>
            </a:r>
            <a:r>
              <a:rPr lang="zh-CN" altLang="en-US" sz="1200" b="0" i="0" kern="1200" dirty="0">
                <a:solidFill>
                  <a:schemeClr val="tx1"/>
                </a:solidFill>
                <a:effectLst/>
                <a:latin typeface="+mn-lt"/>
                <a:ea typeface="+mn-ea"/>
                <a:cs typeface="+mn-cs"/>
              </a:rPr>
              <a:t>的正式</a:t>
            </a:r>
            <a:r>
              <a:rPr lang="zh-CN" altLang="en-US" sz="1200" b="0" i="0" kern="1200" dirty="0">
                <a:solidFill>
                  <a:schemeClr val="tx1"/>
                </a:solidFill>
                <a:effectLst/>
                <a:latin typeface="+mn-lt"/>
                <a:ea typeface="+mn-ea"/>
                <a:cs typeface="+mn-cs"/>
              </a:rPr>
              <a:t>成立</a:t>
            </a:r>
            <a:endParaRPr lang="zh-CN" altLang="en-US" sz="1200" b="0" i="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81325CC9-D961-4DE3-9884-8E691B5A67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整个北斗鸿蒙产业的建设包含两个方面：</a:t>
            </a:r>
            <a:br>
              <a:rPr lang="zh-CN" altLang="en-US" dirty="0"/>
            </a:br>
            <a:r>
              <a:rPr lang="en-US" altLang="zh-CN" dirty="0"/>
              <a:t>1</a:t>
            </a:r>
            <a:r>
              <a:rPr lang="zh-CN" altLang="en-US" dirty="0"/>
              <a:t>、商业部分通过成立北斗专委会进行展开，将为北斗鸿蒙化和</a:t>
            </a:r>
            <a:r>
              <a:rPr lang="en-US" altLang="zh-CN" dirty="0"/>
              <a:t>SIG</a:t>
            </a:r>
            <a:r>
              <a:rPr lang="zh-CN" altLang="en-US" dirty="0"/>
              <a:t>组的运转提供整体指导和商业市场的引导，目前专委会也正在筹备中，在这里及积极的邀请各位伙伴未来参与到北斗专委会的生态</a:t>
            </a:r>
            <a:r>
              <a:rPr lang="zh-CN" altLang="en-US" dirty="0"/>
              <a:t>建设</a:t>
            </a:r>
            <a:endParaRPr lang="zh-CN" altLang="en-US" dirty="0"/>
          </a:p>
          <a:p>
            <a:r>
              <a:rPr lang="en-US" altLang="zh-CN" dirty="0"/>
              <a:t>2</a:t>
            </a:r>
            <a:r>
              <a:rPr lang="zh-CN" altLang="en-US" dirty="0"/>
              <a:t>、技术部分将由</a:t>
            </a:r>
            <a:r>
              <a:rPr lang="en-US" altLang="zh-CN" dirty="0"/>
              <a:t>SIG</a:t>
            </a:r>
            <a:r>
              <a:rPr lang="zh-CN" altLang="en-US" dirty="0"/>
              <a:t>组负责推进，将从技术规范、项目管理、生态运营三个方面进行展开，包含</a:t>
            </a:r>
            <a:r>
              <a:rPr lang="en-US" altLang="zh-CN" dirty="0"/>
              <a:t>API</a:t>
            </a:r>
            <a:r>
              <a:rPr lang="zh-CN" altLang="en-US" dirty="0"/>
              <a:t>标准的制定、北斗相关标准的制定、归一工具的使用、兼容性测评和分发</a:t>
            </a:r>
            <a:r>
              <a:rPr lang="zh-CN" altLang="en-US" dirty="0"/>
              <a:t>平台</a:t>
            </a:r>
            <a:endParaRPr lang="zh-CN" altLang="en-US" dirty="0"/>
          </a:p>
          <a:p>
            <a:r>
              <a:rPr lang="zh-CN" altLang="en-US" dirty="0"/>
              <a:t>整体规划包含三个阶段，第一个阶段构建生态、提供北斗技术补齐商用能力，第二个阶段竞争力构建、规模商用，第三个阶段，通过技术和标准的引领，进行北斗鸿蒙化的</a:t>
            </a:r>
            <a:r>
              <a:rPr lang="zh-CN" altLang="en-US" dirty="0"/>
              <a:t>推广</a:t>
            </a:r>
            <a:endParaRPr lang="zh-CN" altLang="en-US" dirty="0"/>
          </a:p>
        </p:txBody>
      </p:sp>
      <p:sp>
        <p:nvSpPr>
          <p:cNvPr id="4" name="灯片编号占位符 3"/>
          <p:cNvSpPr>
            <a:spLocks noGrp="1"/>
          </p:cNvSpPr>
          <p:nvPr>
            <p:ph type="sldNum" sz="quarter" idx="5"/>
          </p:nvPr>
        </p:nvSpPr>
        <p:spPr/>
        <p:txBody>
          <a:bodyPr/>
          <a:lstStyle/>
          <a:p>
            <a:fld id="{0F706D89-4FBC-4FC7-B708-9D10D79DC12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3BFB7D-2DE7-42FE-8830-8EF85A02143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北斗与</a:t>
            </a:r>
            <a:r>
              <a:rPr lang="en-US" altLang="zh-CN" dirty="0"/>
              <a:t>GPS</a:t>
            </a:r>
            <a:r>
              <a:rPr lang="zh-CN" altLang="en-US" dirty="0"/>
              <a:t>同属于</a:t>
            </a:r>
            <a:r>
              <a:rPr lang="en-US" altLang="zh-CN" dirty="0"/>
              <a:t>GNSS</a:t>
            </a:r>
            <a:r>
              <a:rPr lang="zh-CN" altLang="en-US" dirty="0"/>
              <a:t>全球卫星导航系统，</a:t>
            </a:r>
            <a:r>
              <a:rPr lang="en-US" altLang="zh-CN" dirty="0"/>
              <a:t>RNSS</a:t>
            </a:r>
            <a:r>
              <a:rPr lang="zh-CN" altLang="en-US" dirty="0"/>
              <a:t>和</a:t>
            </a:r>
            <a:r>
              <a:rPr lang="en-US" altLang="zh-CN" dirty="0"/>
              <a:t>RDSS</a:t>
            </a:r>
            <a:r>
              <a:rPr lang="zh-CN" altLang="en-US" dirty="0"/>
              <a:t>是两种不同的卫星无线电服务</a:t>
            </a:r>
            <a:endParaRPr lang="en-US" altLang="zh-CN" dirty="0"/>
          </a:p>
          <a:p>
            <a:r>
              <a:rPr lang="en-US" altLang="zh-CN" dirty="0"/>
              <a:t>1</a:t>
            </a:r>
            <a:r>
              <a:rPr lang="zh-CN" altLang="en-US" dirty="0"/>
              <a:t>、</a:t>
            </a:r>
            <a:r>
              <a:rPr lang="en-US" altLang="zh-CN" dirty="0"/>
              <a:t>RNSS…..</a:t>
            </a:r>
            <a:endParaRPr lang="en-US" altLang="zh-CN" dirty="0"/>
          </a:p>
          <a:p>
            <a:r>
              <a:rPr lang="en-US" altLang="zh-CN" dirty="0"/>
              <a:t>2</a:t>
            </a:r>
            <a:r>
              <a:rPr lang="zh-CN" altLang="en-US" dirty="0"/>
              <a:t>、</a:t>
            </a:r>
            <a:r>
              <a:rPr lang="en-US" altLang="zh-CN" dirty="0"/>
              <a:t>RDSS….</a:t>
            </a:r>
            <a:endParaRPr lang="zh-CN" altLang="en-US" dirty="0"/>
          </a:p>
        </p:txBody>
      </p:sp>
      <p:sp>
        <p:nvSpPr>
          <p:cNvPr id="4" name="灯片编号占位符 3"/>
          <p:cNvSpPr>
            <a:spLocks noGrp="1"/>
          </p:cNvSpPr>
          <p:nvPr>
            <p:ph type="sldNum" sz="quarter" idx="5"/>
          </p:nvPr>
        </p:nvSpPr>
        <p:spPr/>
        <p:txBody>
          <a:bodyPr/>
          <a:lstStyle/>
          <a:p>
            <a:fld id="{283BFB7D-2DE7-42FE-8830-8EF85A02143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千万量级的大众应用市场，融合信息通信、物联网等技术，持续向手机、车载设备、穿戴设备等推广和植入。</a:t>
            </a:r>
            <a:endParaRPr lang="zh-CN" altLang="en-US" dirty="0"/>
          </a:p>
        </p:txBody>
      </p:sp>
      <p:sp>
        <p:nvSpPr>
          <p:cNvPr id="4" name="灯片编号占位符 3"/>
          <p:cNvSpPr>
            <a:spLocks noGrp="1"/>
          </p:cNvSpPr>
          <p:nvPr>
            <p:ph type="sldNum" sz="quarter" idx="5"/>
          </p:nvPr>
        </p:nvSpPr>
        <p:spPr/>
        <p:txBody>
          <a:bodyPr/>
          <a:lstStyle/>
          <a:p>
            <a:fld id="{283BFB7D-2DE7-42FE-8830-8EF85A02143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i="0" dirty="0">
                <a:solidFill>
                  <a:srgbClr val="4D4D4D"/>
                </a:solidFill>
                <a:effectLst/>
                <a:latin typeface="Be Happy" panose="02070504070706020300" charset="0"/>
              </a:rPr>
              <a:t>从精细化的行业应用需求来说，只有更高精度的定位信息才能带来更高的价值。</a:t>
            </a:r>
            <a:endParaRPr lang="zh-CN" altLang="en-US" dirty="0"/>
          </a:p>
        </p:txBody>
      </p:sp>
      <p:sp>
        <p:nvSpPr>
          <p:cNvPr id="4" name="灯片编号占位符 3"/>
          <p:cNvSpPr>
            <a:spLocks noGrp="1"/>
          </p:cNvSpPr>
          <p:nvPr>
            <p:ph type="sldNum" sz="quarter" idx="5"/>
          </p:nvPr>
        </p:nvSpPr>
        <p:spPr/>
        <p:txBody>
          <a:bodyPr/>
          <a:lstStyle/>
          <a:p>
            <a:fld id="{283BFB7D-2DE7-42FE-8830-8EF85A02143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5DE8A3C-8CCC-408B-B4B7-E096F6ECCA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0D7C24-915B-4734-8C1F-19DE0AF6A7B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5DE8A3C-8CCC-408B-B4B7-E096F6ECCA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0D7C24-915B-4734-8C1F-19DE0AF6A7B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5DE8A3C-8CCC-408B-B4B7-E096F6ECCA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0D7C24-915B-4734-8C1F-19DE0AF6A7B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章节页">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28890" y="456134"/>
            <a:ext cx="10736446" cy="993400"/>
          </a:xfrm>
          <a:prstGeom prst="rect">
            <a:avLst/>
          </a:prstGeom>
        </p:spPr>
        <p:txBody>
          <a:bodyPr lIns="0" tIns="0" rIns="0" bIns="0" anchor="t">
            <a:normAutofit/>
          </a:bodyPr>
          <a:lstStyle>
            <a:lvl1pPr marL="0" indent="0" algn="l">
              <a:lnSpc>
                <a:spcPts val="3430"/>
              </a:lnSpc>
              <a:spcBef>
                <a:spcPts val="0"/>
              </a:spcBef>
              <a:buNone/>
              <a:defRPr sz="3200" baseline="0">
                <a:solidFill>
                  <a:schemeClr val="tx1"/>
                </a:solidFill>
                <a:latin typeface="微软雅黑" panose="020B0503020204020204" pitchFamily="34" charset="-122"/>
                <a:ea typeface="微软雅黑" panose="020B0503020204020204" pitchFamily="34" charset="-122"/>
              </a:defRPr>
            </a:lvl1pPr>
            <a:lvl2pPr marL="593725" indent="0" algn="ctr">
              <a:buNone/>
              <a:defRPr sz="2595"/>
            </a:lvl2pPr>
            <a:lvl3pPr marL="1187450" indent="0" algn="ctr">
              <a:buNone/>
              <a:defRPr sz="2335"/>
            </a:lvl3pPr>
            <a:lvl4pPr marL="1781175" indent="0" algn="ctr">
              <a:buNone/>
              <a:defRPr sz="2080"/>
            </a:lvl4pPr>
            <a:lvl5pPr marL="2374900" indent="0" algn="ctr">
              <a:buNone/>
              <a:defRPr sz="2080"/>
            </a:lvl5pPr>
            <a:lvl6pPr marL="2968625" indent="0" algn="ctr">
              <a:buNone/>
              <a:defRPr sz="2080"/>
            </a:lvl6pPr>
            <a:lvl7pPr marL="3561715" indent="0" algn="ctr">
              <a:buNone/>
              <a:defRPr sz="2080"/>
            </a:lvl7pPr>
            <a:lvl8pPr marL="4155440" indent="0" algn="ctr">
              <a:buNone/>
              <a:defRPr sz="2080"/>
            </a:lvl8pPr>
            <a:lvl9pPr marL="4749165" indent="0" algn="ctr">
              <a:buNone/>
              <a:defRPr sz="2080"/>
            </a:lvl9pPr>
          </a:lstStyle>
          <a:p>
            <a:r>
              <a:rPr lang="zh-CN" altLang="en-US" dirty="0"/>
              <a:t>单击此处添加标题</a:t>
            </a:r>
            <a:endParaRPr lang="en-US" dirty="0"/>
          </a:p>
        </p:txBody>
      </p:sp>
      <p:sp>
        <p:nvSpPr>
          <p:cNvPr id="5" name="Content Placeholder 2"/>
          <p:cNvSpPr>
            <a:spLocks noGrp="1"/>
          </p:cNvSpPr>
          <p:nvPr>
            <p:ph idx="12" hasCustomPrompt="1"/>
          </p:nvPr>
        </p:nvSpPr>
        <p:spPr>
          <a:xfrm>
            <a:off x="725738" y="1512876"/>
            <a:ext cx="10729365" cy="4690459"/>
          </a:xfrm>
          <a:prstGeom prst="rect">
            <a:avLst/>
          </a:prstGeom>
        </p:spPr>
        <p:txBody>
          <a:bodyPr lIns="0" tIns="0" rIns="0" bIns="0"/>
          <a:lstStyle>
            <a:lvl1pPr marL="179070" marR="0" indent="-168275" algn="l" defTabSz="118745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1207135" algn="ctr"/>
              </a:tabLst>
              <a:defRPr sz="1800" baseline="0">
                <a:solidFill>
                  <a:schemeClr val="tx1"/>
                </a:solidFill>
                <a:latin typeface="微软雅黑" panose="020B0503020204020204" pitchFamily="34" charset="-122"/>
                <a:ea typeface="微软雅黑" panose="020B0503020204020204" pitchFamily="34" charset="-122"/>
                <a:cs typeface="Arial" panose="020B0604020202020204" pitchFamily="34" charset="0"/>
              </a:defRPr>
            </a:lvl1pPr>
            <a:lvl2pPr marL="328930" marR="0" indent="-168275" algn="l" defTabSz="1187450" rtl="0" eaLnBrk="1" fontAlgn="auto" latinLnBrk="0" hangingPunct="1">
              <a:lnSpc>
                <a:spcPct val="100000"/>
              </a:lnSpc>
              <a:spcBef>
                <a:spcPts val="0"/>
              </a:spcBef>
              <a:spcAft>
                <a:spcPts val="600"/>
              </a:spcAft>
              <a:buClr>
                <a:schemeClr val="tx1"/>
              </a:buClr>
              <a:buSzTx/>
              <a:buFont typeface=".AppleSystemUIFont"/>
              <a:buChar char="&gt;"/>
              <a:tabLst>
                <a:tab pos="1207135" algn="ctr"/>
              </a:tabLst>
              <a:defRPr sz="1600" baseline="0">
                <a:latin typeface="微软雅黑" panose="020B0503020204020204" pitchFamily="34" charset="-122"/>
                <a:ea typeface="微软雅黑" panose="020B0503020204020204" pitchFamily="34" charset="-122"/>
              </a:defRPr>
            </a:lvl2pPr>
            <a:lvl3pPr marL="1097915" marR="0" indent="-168275" algn="l" defTabSz="1187450" rtl="0" eaLnBrk="1" fontAlgn="auto" latinLnBrk="0" hangingPunct="1">
              <a:lnSpc>
                <a:spcPct val="100000"/>
              </a:lnSpc>
              <a:spcBef>
                <a:spcPts val="0"/>
              </a:spcBef>
              <a:spcAft>
                <a:spcPts val="600"/>
              </a:spcAft>
              <a:buClr>
                <a:schemeClr val="tx1"/>
              </a:buClr>
              <a:buSzTx/>
              <a:buFont typeface=".AppleSystemUIFont"/>
              <a:buChar char="-"/>
              <a:tabLst>
                <a:tab pos="1207135" algn="ctr"/>
              </a:tabLst>
              <a:defRPr sz="1300" baseline="0">
                <a:latin typeface="微软雅黑" panose="020B0503020204020204" pitchFamily="34" charset="-122"/>
                <a:ea typeface="微软雅黑" panose="020B0503020204020204" pitchFamily="34" charset="-122"/>
              </a:defRPr>
            </a:lvl3pPr>
            <a:lvl4pPr marL="525780" indent="-170815">
              <a:buFont typeface="Arial" panose="020B0604020202020204" pitchFamily="34" charset="0"/>
              <a:buChar char="•"/>
              <a:tabLst>
                <a:tab pos="1207770" algn="ctr"/>
              </a:tabLst>
              <a:defRPr sz="1300" baseline="0"/>
            </a:lvl4pPr>
            <a:lvl5pPr marL="525780" indent="-170815">
              <a:buFont typeface="Arial" panose="020B0604020202020204" pitchFamily="34" charset="0"/>
              <a:buChar char="•"/>
              <a:tabLst>
                <a:tab pos="1207770" algn="ctr"/>
              </a:tabLst>
              <a:defRPr sz="1300" baseline="0"/>
            </a:lvl5pPr>
          </a:lstStyle>
          <a:p>
            <a:pPr lvl="0"/>
            <a:r>
              <a:rPr lang="zh-CN" altLang="en-US" dirty="0"/>
              <a:t>单击此处添加文本</a:t>
            </a:r>
            <a:endParaRPr lang="en-US" dirty="0"/>
          </a:p>
          <a:p>
            <a:pPr marL="328930" marR="0" lvl="1" indent="-168275" algn="l" defTabSz="118745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7135" algn="ctr"/>
              </a:tabLst>
              <a:defRPr/>
            </a:pPr>
            <a:r>
              <a:rPr lang="zh-CN" altLang="en-US" dirty="0"/>
              <a:t>单击此处添加文本</a:t>
            </a:r>
            <a:endParaRPr lang="en-US" dirty="0"/>
          </a:p>
          <a:p>
            <a:pPr marL="1097915" marR="0" lvl="2" indent="-168275" algn="l" defTabSz="118745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7135" algn="ctr"/>
              </a:tabLst>
              <a:defRPr/>
            </a:pPr>
            <a:r>
              <a:rPr lang="zh-CN" altLang="en-US" dirty="0"/>
              <a:t>单击此处添加文本</a:t>
            </a:r>
            <a:endParaRPr lang="en-US" dirty="0"/>
          </a:p>
          <a:p>
            <a:pPr marL="1097915" marR="0" lvl="2" indent="-168275" algn="l" defTabSz="118745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7135" algn="ctr"/>
              </a:tabLst>
              <a:defRPr/>
            </a:pPr>
            <a:endParaRPr lang="en-US" altLang="zh-CN"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hinese text pag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8" name="PlaceHolder 1"/>
          <p:cNvSpPr>
            <a:spLocks noGrp="1"/>
          </p:cNvSpPr>
          <p:nvPr>
            <p:ph type="title"/>
          </p:nvPr>
        </p:nvSpPr>
        <p:spPr>
          <a:xfrm>
            <a:off x="914400" y="1600200"/>
            <a:ext cx="10362960" cy="1779840"/>
          </a:xfrm>
          <a:prstGeom prst="rect">
            <a:avLst/>
          </a:prstGeom>
          <a:noFill/>
          <a:ln w="0">
            <a:noFill/>
          </a:ln>
        </p:spPr>
        <p:txBody>
          <a:bodyPr lIns="0" tIns="0" rIns="0" bIns="0" anchor="ctr">
            <a:noAutofit/>
          </a:bodyPr>
          <a:lstStyle/>
          <a:p>
            <a:endParaRPr lang="en-US" sz="1800" b="0" strike="noStrike" spc="-1">
              <a:solidFill>
                <a:srgbClr val="000000"/>
              </a:solidFill>
              <a:latin typeface="Candara" panose="020E0502030303020204"/>
            </a:endParaRPr>
          </a:p>
        </p:txBody>
      </p:sp>
      <p:sp>
        <p:nvSpPr>
          <p:cNvPr id="19"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panose="020B0604020202020204"/>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9CAE7AF1-16B0-4150-86CB-46F352A59C5C}" type="slidenum">
              <a:rPr/>
            </a:fld>
            <a:endParaRPr/>
          </a:p>
        </p:txBody>
      </p:sp>
      <p:sp>
        <p:nvSpPr>
          <p:cNvPr id="6" name="PlaceHolder 5"/>
          <p:cNvSpPr>
            <a:spLocks noGrp="1"/>
          </p:cNvSpPr>
          <p:nvPr>
            <p:ph type="dt" idx="1"/>
          </p:nvPr>
        </p:nvSpPr>
        <p:spPr/>
        <p:txBody>
          <a:body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5DE8A3C-8CCC-408B-B4B7-E096F6ECCA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0D7C24-915B-4734-8C1F-19DE0AF6A7B8}"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5DE8A3C-8CCC-408B-B4B7-E096F6ECCA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0D7C24-915B-4734-8C1F-19DE0AF6A7B8}"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5DE8A3C-8CCC-408B-B4B7-E096F6ECCA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0D7C24-915B-4734-8C1F-19DE0AF6A7B8}"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5DE8A3C-8CCC-408B-B4B7-E096F6ECCA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0D7C24-915B-4734-8C1F-19DE0AF6A7B8}"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75DE8A3C-8CCC-408B-B4B7-E096F6ECCAC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B0D7C24-915B-4734-8C1F-19DE0AF6A7B8}"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5DE8A3C-8CCC-408B-B4B7-E096F6ECCA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0D7C24-915B-4734-8C1F-19DE0AF6A7B8}"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5DE8A3C-8CCC-408B-B4B7-E096F6ECCAC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B0D7C24-915B-4734-8C1F-19DE0AF6A7B8}"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5DE8A3C-8CCC-408B-B4B7-E096F6ECCAC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B0D7C24-915B-4734-8C1F-19DE0AF6A7B8}"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5DE8A3C-8CCC-408B-B4B7-E096F6ECCA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0D7C24-915B-4734-8C1F-19DE0AF6A7B8}"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5DE8A3C-8CCC-408B-B4B7-E096F6ECCA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0D7C24-915B-4734-8C1F-19DE0AF6A7B8}"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5DE8A3C-8CCC-408B-B4B7-E096F6ECCA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0D7C24-915B-4734-8C1F-19DE0AF6A7B8}"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5DE8A3C-8CCC-408B-B4B7-E096F6ECCA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0D7C24-915B-4734-8C1F-19DE0AF6A7B8}"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15BB75A0-8FF7-44EB-8358-CB2328DC48B9}" type="slidenum">
              <a:rPr/>
            </a:fld>
            <a:endParaRPr/>
          </a:p>
        </p:txBody>
      </p:sp>
      <p:sp>
        <p:nvSpPr>
          <p:cNvPr id="4" name="PlaceHolder 3"/>
          <p:cNvSpPr>
            <a:spLocks noGrp="1"/>
          </p:cNvSpPr>
          <p:nvPr>
            <p:ph type="dt" idx="1"/>
          </p:nvPr>
        </p:nvSpPr>
        <p:spPr/>
        <p:txBody>
          <a:body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 name="PlaceHolder 1"/>
          <p:cNvSpPr>
            <a:spLocks noGrp="1"/>
          </p:cNvSpPr>
          <p:nvPr>
            <p:ph type="title"/>
          </p:nvPr>
        </p:nvSpPr>
        <p:spPr>
          <a:xfrm>
            <a:off x="914400" y="1600200"/>
            <a:ext cx="10362960" cy="1779840"/>
          </a:xfrm>
          <a:prstGeom prst="rect">
            <a:avLst/>
          </a:prstGeom>
          <a:noFill/>
          <a:ln w="0">
            <a:noFill/>
          </a:ln>
        </p:spPr>
        <p:txBody>
          <a:bodyPr lIns="0" tIns="0" rIns="0" bIns="0" anchor="ctr">
            <a:noAutofit/>
          </a:bodyPr>
          <a:lstStyle/>
          <a:p>
            <a:endParaRPr lang="en-US" sz="1800" b="0" strike="noStrike" spc="-1">
              <a:solidFill>
                <a:srgbClr val="000000"/>
              </a:solidFill>
              <a:latin typeface="Candara" panose="020E0502030303020204"/>
            </a:endParaRPr>
          </a:p>
        </p:txBody>
      </p:sp>
      <p:sp>
        <p:nvSpPr>
          <p:cNvPr id="19"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panose="020B0604020202020204"/>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9CAE7AF1-16B0-4150-86CB-46F352A59C5C}" type="slidenum">
              <a:rPr/>
            </a:fld>
            <a:endParaRPr/>
          </a:p>
        </p:txBody>
      </p:sp>
      <p:sp>
        <p:nvSpPr>
          <p:cNvPr id="6" name="PlaceHolder 5"/>
          <p:cNvSpPr>
            <a:spLocks noGrp="1"/>
          </p:cNvSpPr>
          <p:nvPr>
            <p:ph type="dt" idx="1"/>
          </p:nvPr>
        </p:nvSpPr>
        <p:spPr/>
        <p:txBody>
          <a:body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914400" y="1600200"/>
            <a:ext cx="10362960" cy="1779840"/>
          </a:xfrm>
          <a:prstGeom prst="rect">
            <a:avLst/>
          </a:prstGeom>
          <a:noFill/>
          <a:ln w="0">
            <a:noFill/>
          </a:ln>
        </p:spPr>
        <p:txBody>
          <a:bodyPr lIns="0" tIns="0" rIns="0" bIns="0" anchor="ctr">
            <a:noAutofit/>
          </a:bodyPr>
          <a:lstStyle/>
          <a:p>
            <a:endParaRPr lang="en-US" sz="1800" b="0" strike="noStrike" spc="-1">
              <a:solidFill>
                <a:srgbClr val="000000"/>
              </a:solidFill>
              <a:latin typeface="Candara" panose="020E0502030303020204"/>
            </a:endParaRPr>
          </a:p>
        </p:txBody>
      </p:sp>
      <p:sp>
        <p:nvSpPr>
          <p:cNvPr id="21"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2400" b="0" strike="noStrike" spc="-1">
              <a:solidFill>
                <a:srgbClr val="073E87"/>
              </a:solidFill>
              <a:latin typeface="Candara" panose="020E0502030303020204"/>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5F5EEC14-F583-4A78-8807-49D0206487E6}" type="slidenum">
              <a:rPr/>
            </a:fld>
            <a:endParaRPr/>
          </a:p>
        </p:txBody>
      </p:sp>
      <p:sp>
        <p:nvSpPr>
          <p:cNvPr id="6" name="PlaceHolder 5"/>
          <p:cNvSpPr>
            <a:spLocks noGrp="1"/>
          </p:cNvSpPr>
          <p:nvPr>
            <p:ph type="dt" idx="1"/>
          </p:nvPr>
        </p:nvSpPr>
        <p:spPr/>
        <p:txBody>
          <a:body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914400" y="1600200"/>
            <a:ext cx="10362960" cy="1779840"/>
          </a:xfrm>
          <a:prstGeom prst="rect">
            <a:avLst/>
          </a:prstGeom>
          <a:noFill/>
          <a:ln w="0">
            <a:noFill/>
          </a:ln>
        </p:spPr>
        <p:txBody>
          <a:bodyPr lIns="0" tIns="0" rIns="0" bIns="0" anchor="ctr">
            <a:noAutofit/>
          </a:bodyPr>
          <a:lstStyle/>
          <a:p>
            <a:endParaRPr lang="en-US" sz="1800" b="0" strike="noStrike" spc="-1">
              <a:solidFill>
                <a:srgbClr val="000000"/>
              </a:solidFill>
              <a:latin typeface="Candara" panose="020E0502030303020204"/>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2400" b="0" strike="noStrike" spc="-1">
              <a:solidFill>
                <a:srgbClr val="073E87"/>
              </a:solidFill>
              <a:latin typeface="Candara" panose="020E0502030303020204"/>
            </a:endParaRPr>
          </a:p>
        </p:txBody>
      </p:sp>
      <p:sp>
        <p:nvSpPr>
          <p:cNvPr id="24"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2400" b="0" strike="noStrike" spc="-1">
              <a:solidFill>
                <a:srgbClr val="073E87"/>
              </a:solidFill>
              <a:latin typeface="Candara" panose="020E0502030303020204"/>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730BB660-3F08-4D58-9FAF-C6EC41319A59}" type="slidenum">
              <a:rPr/>
            </a:fld>
            <a:endParaRPr/>
          </a:p>
        </p:txBody>
      </p:sp>
      <p:sp>
        <p:nvSpPr>
          <p:cNvPr id="7" name="PlaceHolder 6"/>
          <p:cNvSpPr>
            <a:spLocks noGrp="1"/>
          </p:cNvSpPr>
          <p:nvPr>
            <p:ph type="dt" idx="1"/>
          </p:nvPr>
        </p:nvSpPr>
        <p:spPr/>
        <p:txBody>
          <a:body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5DE8A3C-8CCC-408B-B4B7-E096F6ECCA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0D7C24-915B-4734-8C1F-19DE0AF6A7B8}"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5" name="PlaceHolder 1"/>
          <p:cNvSpPr>
            <a:spLocks noGrp="1"/>
          </p:cNvSpPr>
          <p:nvPr>
            <p:ph type="title"/>
          </p:nvPr>
        </p:nvSpPr>
        <p:spPr>
          <a:xfrm>
            <a:off x="914400" y="1600200"/>
            <a:ext cx="10362960" cy="1779840"/>
          </a:xfrm>
          <a:prstGeom prst="rect">
            <a:avLst/>
          </a:prstGeom>
          <a:noFill/>
          <a:ln w="0">
            <a:noFill/>
          </a:ln>
        </p:spPr>
        <p:txBody>
          <a:bodyPr lIns="0" tIns="0" rIns="0" bIns="0" anchor="ctr">
            <a:noAutofit/>
          </a:bodyPr>
          <a:lstStyle/>
          <a:p>
            <a:endParaRPr lang="en-US" sz="1800" b="0" strike="noStrike" spc="-1">
              <a:solidFill>
                <a:srgbClr val="000000"/>
              </a:solidFill>
              <a:latin typeface="Candara" panose="020E0502030303020204"/>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3283444F-3A59-43BB-B7DE-B4CDEAD4FDB2}" type="slidenum">
              <a:rPr/>
            </a:fld>
            <a:endParaRPr/>
          </a:p>
        </p:txBody>
      </p:sp>
      <p:sp>
        <p:nvSpPr>
          <p:cNvPr id="5" name="PlaceHolder 4"/>
          <p:cNvSpPr>
            <a:spLocks noGrp="1"/>
          </p:cNvSpPr>
          <p:nvPr>
            <p:ph type="dt" idx="1"/>
          </p:nvPr>
        </p:nvSpPr>
        <p:spPr/>
        <p:txBody>
          <a:body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6" name="PlaceHolder 1"/>
          <p:cNvSpPr>
            <a:spLocks noGrp="1"/>
          </p:cNvSpPr>
          <p:nvPr>
            <p:ph type="subTitle"/>
          </p:nvPr>
        </p:nvSpPr>
        <p:spPr>
          <a:xfrm>
            <a:off x="914400" y="1600200"/>
            <a:ext cx="10362960" cy="8251560"/>
          </a:xfrm>
          <a:prstGeom prst="rect">
            <a:avLst/>
          </a:prstGeom>
          <a:noFill/>
          <a:ln w="0">
            <a:noFill/>
          </a:ln>
        </p:spPr>
        <p:txBody>
          <a:bodyPr lIns="0" tIns="0" rIns="0" bIns="0" anchor="ctr">
            <a:noAutofit/>
          </a:bodyPr>
          <a:lstStyle/>
          <a:p>
            <a:pPr algn="ctr">
              <a:buNone/>
            </a:pPr>
            <a:endParaRPr lang="en-US" sz="3200" b="0" strike="noStrike" spc="-1">
              <a:latin typeface="Arial" panose="020B0604020202020204"/>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573DF2D2-94C8-4581-BA2A-6F87B3A67BCD}" type="slidenum">
              <a:rPr/>
            </a:fld>
            <a:endParaRPr/>
          </a:p>
        </p:txBody>
      </p:sp>
      <p:sp>
        <p:nvSpPr>
          <p:cNvPr id="5" name="PlaceHolder 4"/>
          <p:cNvSpPr>
            <a:spLocks noGrp="1"/>
          </p:cNvSpPr>
          <p:nvPr>
            <p:ph type="dt" idx="1"/>
          </p:nvPr>
        </p:nvSpPr>
        <p:spPr/>
        <p:txBody>
          <a:body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914400" y="1600200"/>
            <a:ext cx="10362960" cy="1779840"/>
          </a:xfrm>
          <a:prstGeom prst="rect">
            <a:avLst/>
          </a:prstGeom>
          <a:noFill/>
          <a:ln w="0">
            <a:noFill/>
          </a:ln>
        </p:spPr>
        <p:txBody>
          <a:bodyPr lIns="0" tIns="0" rIns="0" bIns="0" anchor="ctr">
            <a:noAutofit/>
          </a:bodyPr>
          <a:lstStyle/>
          <a:p>
            <a:endParaRPr lang="en-US" sz="1800" b="0" strike="noStrike" spc="-1">
              <a:solidFill>
                <a:srgbClr val="000000"/>
              </a:solidFill>
              <a:latin typeface="Candara" panose="020E0502030303020204"/>
            </a:endParaRPr>
          </a:p>
        </p:txBody>
      </p:sp>
      <p:sp>
        <p:nvSpPr>
          <p:cNvPr id="2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400" b="0" strike="noStrike" spc="-1">
              <a:solidFill>
                <a:srgbClr val="073E87"/>
              </a:solidFill>
              <a:latin typeface="Candara" panose="020E0502030303020204"/>
            </a:endParaRPr>
          </a:p>
        </p:txBody>
      </p:sp>
      <p:sp>
        <p:nvSpPr>
          <p:cNvPr id="29"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2400" b="0" strike="noStrike" spc="-1">
              <a:solidFill>
                <a:srgbClr val="073E87"/>
              </a:solidFill>
              <a:latin typeface="Candara" panose="020E0502030303020204"/>
            </a:endParaRPr>
          </a:p>
        </p:txBody>
      </p:sp>
      <p:sp>
        <p:nvSpPr>
          <p:cNvPr id="30"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2400" b="0" strike="noStrike" spc="-1">
              <a:solidFill>
                <a:srgbClr val="073E87"/>
              </a:solidFill>
              <a:latin typeface="Candara" panose="020E0502030303020204"/>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66142935-03AF-40D0-82F1-CDFC5D389E31}" type="slidenum">
              <a:rPr/>
            </a:fld>
            <a:endParaRPr/>
          </a:p>
        </p:txBody>
      </p:sp>
      <p:sp>
        <p:nvSpPr>
          <p:cNvPr id="8" name="PlaceHolder 7"/>
          <p:cNvSpPr>
            <a:spLocks noGrp="1"/>
          </p:cNvSpPr>
          <p:nvPr>
            <p:ph type="dt" idx="1"/>
          </p:nvPr>
        </p:nvSpPr>
        <p:spPr/>
        <p:txBody>
          <a:body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914400" y="1600200"/>
            <a:ext cx="10362960" cy="1779840"/>
          </a:xfrm>
          <a:prstGeom prst="rect">
            <a:avLst/>
          </a:prstGeom>
          <a:noFill/>
          <a:ln w="0">
            <a:noFill/>
          </a:ln>
        </p:spPr>
        <p:txBody>
          <a:bodyPr lIns="0" tIns="0" rIns="0" bIns="0" anchor="ctr">
            <a:noAutofit/>
          </a:bodyPr>
          <a:lstStyle/>
          <a:p>
            <a:endParaRPr lang="en-US" sz="1800" b="0" strike="noStrike" spc="-1">
              <a:solidFill>
                <a:srgbClr val="000000"/>
              </a:solidFill>
              <a:latin typeface="Candara" panose="020E0502030303020204"/>
            </a:endParaRPr>
          </a:p>
        </p:txBody>
      </p:sp>
      <p:sp>
        <p:nvSpPr>
          <p:cNvPr id="3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2400" b="0" strike="noStrike" spc="-1">
              <a:solidFill>
                <a:srgbClr val="073E87"/>
              </a:solidFill>
              <a:latin typeface="Candara" panose="020E0502030303020204"/>
            </a:endParaRPr>
          </a:p>
        </p:txBody>
      </p:sp>
      <p:sp>
        <p:nvSpPr>
          <p:cNvPr id="3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400" b="0" strike="noStrike" spc="-1">
              <a:solidFill>
                <a:srgbClr val="073E87"/>
              </a:solidFill>
              <a:latin typeface="Candara" panose="020E0502030303020204"/>
            </a:endParaRPr>
          </a:p>
        </p:txBody>
      </p:sp>
      <p:sp>
        <p:nvSpPr>
          <p:cNvPr id="34"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2400" b="0" strike="noStrike" spc="-1">
              <a:solidFill>
                <a:srgbClr val="073E87"/>
              </a:solidFill>
              <a:latin typeface="Candara" panose="020E0502030303020204"/>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6E91347C-D94E-4A9A-8D53-7D27085E98BB}" type="slidenum">
              <a:rPr/>
            </a:fld>
            <a:endParaRPr/>
          </a:p>
        </p:txBody>
      </p:sp>
      <p:sp>
        <p:nvSpPr>
          <p:cNvPr id="8" name="PlaceHolder 7"/>
          <p:cNvSpPr>
            <a:spLocks noGrp="1"/>
          </p:cNvSpPr>
          <p:nvPr>
            <p:ph type="dt" idx="1"/>
          </p:nvPr>
        </p:nvSpPr>
        <p:spPr/>
        <p:txBody>
          <a:body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914400" y="1600200"/>
            <a:ext cx="10362960" cy="1779840"/>
          </a:xfrm>
          <a:prstGeom prst="rect">
            <a:avLst/>
          </a:prstGeom>
          <a:noFill/>
          <a:ln w="0">
            <a:noFill/>
          </a:ln>
        </p:spPr>
        <p:txBody>
          <a:bodyPr lIns="0" tIns="0" rIns="0" bIns="0" anchor="ctr">
            <a:noAutofit/>
          </a:bodyPr>
          <a:lstStyle/>
          <a:p>
            <a:endParaRPr lang="en-US" sz="1800" b="0" strike="noStrike" spc="-1">
              <a:solidFill>
                <a:srgbClr val="000000"/>
              </a:solidFill>
              <a:latin typeface="Candara" panose="020E0502030303020204"/>
            </a:endParaRPr>
          </a:p>
        </p:txBody>
      </p:sp>
      <p:sp>
        <p:nvSpPr>
          <p:cNvPr id="3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400" b="0" strike="noStrike" spc="-1">
              <a:solidFill>
                <a:srgbClr val="073E87"/>
              </a:solidFill>
              <a:latin typeface="Candara" panose="020E0502030303020204"/>
            </a:endParaRPr>
          </a:p>
        </p:txBody>
      </p:sp>
      <p:sp>
        <p:nvSpPr>
          <p:cNvPr id="3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400" b="0" strike="noStrike" spc="-1">
              <a:solidFill>
                <a:srgbClr val="073E87"/>
              </a:solidFill>
              <a:latin typeface="Candara" panose="020E0502030303020204"/>
            </a:endParaRPr>
          </a:p>
        </p:txBody>
      </p:sp>
      <p:sp>
        <p:nvSpPr>
          <p:cNvPr id="38"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2400" b="0" strike="noStrike" spc="-1">
              <a:solidFill>
                <a:srgbClr val="073E87"/>
              </a:solidFill>
              <a:latin typeface="Candara" panose="020E0502030303020204"/>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985347D4-9F6E-4706-9587-BDDA79CFC552}" type="slidenum">
              <a:rPr/>
            </a:fld>
            <a:endParaRPr/>
          </a:p>
        </p:txBody>
      </p:sp>
      <p:sp>
        <p:nvSpPr>
          <p:cNvPr id="8" name="PlaceHolder 7"/>
          <p:cNvSpPr>
            <a:spLocks noGrp="1"/>
          </p:cNvSpPr>
          <p:nvPr>
            <p:ph type="dt" idx="1"/>
          </p:nvPr>
        </p:nvSpPr>
        <p:spPr/>
        <p:txBody>
          <a:body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914400" y="1600200"/>
            <a:ext cx="10362960" cy="1779840"/>
          </a:xfrm>
          <a:prstGeom prst="rect">
            <a:avLst/>
          </a:prstGeom>
          <a:noFill/>
          <a:ln w="0">
            <a:noFill/>
          </a:ln>
        </p:spPr>
        <p:txBody>
          <a:bodyPr lIns="0" tIns="0" rIns="0" bIns="0" anchor="ctr">
            <a:noAutofit/>
          </a:bodyPr>
          <a:lstStyle/>
          <a:p>
            <a:endParaRPr lang="en-US" sz="1800" b="0" strike="noStrike" spc="-1">
              <a:solidFill>
                <a:srgbClr val="000000"/>
              </a:solidFill>
              <a:latin typeface="Candara" panose="020E0502030303020204"/>
            </a:endParaRPr>
          </a:p>
        </p:txBody>
      </p:sp>
      <p:sp>
        <p:nvSpPr>
          <p:cNvPr id="40"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2400" b="0" strike="noStrike" spc="-1">
              <a:solidFill>
                <a:srgbClr val="073E87"/>
              </a:solidFill>
              <a:latin typeface="Candara" panose="020E0502030303020204"/>
            </a:endParaRPr>
          </a:p>
        </p:txBody>
      </p:sp>
      <p:sp>
        <p:nvSpPr>
          <p:cNvPr id="41"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2400" b="0" strike="noStrike" spc="-1">
              <a:solidFill>
                <a:srgbClr val="073E87"/>
              </a:solidFill>
              <a:latin typeface="Candara" panose="020E0502030303020204"/>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22DBFA5B-443A-4982-B79D-0B54BD445ECC}" type="slidenum">
              <a:rPr/>
            </a:fld>
            <a:endParaRPr/>
          </a:p>
        </p:txBody>
      </p:sp>
      <p:sp>
        <p:nvSpPr>
          <p:cNvPr id="7" name="PlaceHolder 6"/>
          <p:cNvSpPr>
            <a:spLocks noGrp="1"/>
          </p:cNvSpPr>
          <p:nvPr>
            <p:ph type="dt" idx="1"/>
          </p:nvPr>
        </p:nvSpPr>
        <p:spPr/>
        <p:txBody>
          <a:body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914400" y="1600200"/>
            <a:ext cx="10362960" cy="1779840"/>
          </a:xfrm>
          <a:prstGeom prst="rect">
            <a:avLst/>
          </a:prstGeom>
          <a:noFill/>
          <a:ln w="0">
            <a:noFill/>
          </a:ln>
        </p:spPr>
        <p:txBody>
          <a:bodyPr lIns="0" tIns="0" rIns="0" bIns="0" anchor="ctr">
            <a:noAutofit/>
          </a:bodyPr>
          <a:lstStyle/>
          <a:p>
            <a:endParaRPr lang="en-US" sz="1800" b="0" strike="noStrike" spc="-1">
              <a:solidFill>
                <a:srgbClr val="000000"/>
              </a:solidFill>
              <a:latin typeface="Candara" panose="020E0502030303020204"/>
            </a:endParaRPr>
          </a:p>
        </p:txBody>
      </p:sp>
      <p:sp>
        <p:nvSpPr>
          <p:cNvPr id="4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400" b="0" strike="noStrike" spc="-1">
              <a:solidFill>
                <a:srgbClr val="073E87"/>
              </a:solidFill>
              <a:latin typeface="Candara" panose="020E0502030303020204"/>
            </a:endParaRPr>
          </a:p>
        </p:txBody>
      </p:sp>
      <p:sp>
        <p:nvSpPr>
          <p:cNvPr id="4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400" b="0" strike="noStrike" spc="-1">
              <a:solidFill>
                <a:srgbClr val="073E87"/>
              </a:solidFill>
              <a:latin typeface="Candara" panose="020E0502030303020204"/>
            </a:endParaRPr>
          </a:p>
        </p:txBody>
      </p:sp>
      <p:sp>
        <p:nvSpPr>
          <p:cNvPr id="45"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2400" b="0" strike="noStrike" spc="-1">
              <a:solidFill>
                <a:srgbClr val="073E87"/>
              </a:solidFill>
              <a:latin typeface="Candara" panose="020E0502030303020204"/>
            </a:endParaRPr>
          </a:p>
        </p:txBody>
      </p:sp>
      <p:sp>
        <p:nvSpPr>
          <p:cNvPr id="46"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2400" b="0" strike="noStrike" spc="-1">
              <a:solidFill>
                <a:srgbClr val="073E87"/>
              </a:solidFill>
              <a:latin typeface="Candara" panose="020E0502030303020204"/>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9F67EF26-1B7B-4F02-9E2C-C077D5BD6105}" type="slidenum">
              <a:rPr/>
            </a:fld>
            <a:endParaRPr/>
          </a:p>
        </p:txBody>
      </p:sp>
      <p:sp>
        <p:nvSpPr>
          <p:cNvPr id="9" name="PlaceHolder 8"/>
          <p:cNvSpPr>
            <a:spLocks noGrp="1"/>
          </p:cNvSpPr>
          <p:nvPr>
            <p:ph type="dt" idx="1"/>
          </p:nvPr>
        </p:nvSpPr>
        <p:spPr/>
        <p:txBody>
          <a:body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914400" y="1600200"/>
            <a:ext cx="10362960" cy="1779840"/>
          </a:xfrm>
          <a:prstGeom prst="rect">
            <a:avLst/>
          </a:prstGeom>
          <a:noFill/>
          <a:ln w="0">
            <a:noFill/>
          </a:ln>
        </p:spPr>
        <p:txBody>
          <a:bodyPr lIns="0" tIns="0" rIns="0" bIns="0" anchor="ctr">
            <a:noAutofit/>
          </a:bodyPr>
          <a:lstStyle/>
          <a:p>
            <a:endParaRPr lang="en-US" sz="1800" b="0" strike="noStrike" spc="-1">
              <a:solidFill>
                <a:srgbClr val="000000"/>
              </a:solidFill>
              <a:latin typeface="Candara" panose="020E0502030303020204"/>
            </a:endParaRPr>
          </a:p>
        </p:txBody>
      </p:sp>
      <p:sp>
        <p:nvSpPr>
          <p:cNvPr id="48"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2400" b="0" strike="noStrike" spc="-1">
              <a:solidFill>
                <a:srgbClr val="073E87"/>
              </a:solidFill>
              <a:latin typeface="Candara" panose="020E0502030303020204"/>
            </a:endParaRPr>
          </a:p>
        </p:txBody>
      </p:sp>
      <p:sp>
        <p:nvSpPr>
          <p:cNvPr id="49"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2400" b="0" strike="noStrike" spc="-1">
              <a:solidFill>
                <a:srgbClr val="073E87"/>
              </a:solidFill>
              <a:latin typeface="Candara" panose="020E0502030303020204"/>
            </a:endParaRPr>
          </a:p>
        </p:txBody>
      </p:sp>
      <p:sp>
        <p:nvSpPr>
          <p:cNvPr id="50"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2400" b="0" strike="noStrike" spc="-1">
              <a:solidFill>
                <a:srgbClr val="073E87"/>
              </a:solidFill>
              <a:latin typeface="Candara" panose="020E0502030303020204"/>
            </a:endParaRPr>
          </a:p>
        </p:txBody>
      </p:sp>
      <p:sp>
        <p:nvSpPr>
          <p:cNvPr id="51"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2400" b="0" strike="noStrike" spc="-1">
              <a:solidFill>
                <a:srgbClr val="073E87"/>
              </a:solidFill>
              <a:latin typeface="Candara" panose="020E0502030303020204"/>
            </a:endParaRPr>
          </a:p>
        </p:txBody>
      </p:sp>
      <p:sp>
        <p:nvSpPr>
          <p:cNvPr id="52"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2400" b="0" strike="noStrike" spc="-1">
              <a:solidFill>
                <a:srgbClr val="073E87"/>
              </a:solidFill>
              <a:latin typeface="Candara" panose="020E0502030303020204"/>
            </a:endParaRPr>
          </a:p>
        </p:txBody>
      </p:sp>
      <p:sp>
        <p:nvSpPr>
          <p:cNvPr id="53"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2400" b="0" strike="noStrike" spc="-1">
              <a:solidFill>
                <a:srgbClr val="073E87"/>
              </a:solidFill>
              <a:latin typeface="Candara" panose="020E0502030303020204"/>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C69B6A27-50C3-4245-9227-A99F1E4F8ADD}" type="slidenum">
              <a:rPr/>
            </a:fld>
            <a:endParaRPr/>
          </a:p>
        </p:txBody>
      </p:sp>
      <p:sp>
        <p:nvSpPr>
          <p:cNvPr id="11" name="PlaceHolder 10"/>
          <p:cNvSpPr>
            <a:spLocks noGrp="1"/>
          </p:cNvSpPr>
          <p:nvPr>
            <p:ph type="dt" idx="1"/>
          </p:nvPr>
        </p:nvSpPr>
        <p:spPr/>
        <p:txBody>
          <a:body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5DE8A3C-8CCC-408B-B4B7-E096F6ECCA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0D7C24-915B-4734-8C1F-19DE0AF6A7B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75DE8A3C-8CCC-408B-B4B7-E096F6ECCAC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B0D7C24-915B-4734-8C1F-19DE0AF6A7B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5DE8A3C-8CCC-408B-B4B7-E096F6ECCAC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B0D7C24-915B-4734-8C1F-19DE0AF6A7B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5DE8A3C-8CCC-408B-B4B7-E096F6ECCAC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B0D7C24-915B-4734-8C1F-19DE0AF6A7B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5DE8A3C-8CCC-408B-B4B7-E096F6ECCA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0D7C24-915B-4734-8C1F-19DE0AF6A7B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5DE8A3C-8CCC-408B-B4B7-E096F6ECCA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0D7C24-915B-4734-8C1F-19DE0AF6A7B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2" Type="http://schemas.openxmlformats.org/officeDocument/2006/relationships/theme" Target="../theme/theme2.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slideLayout" Target="../slideLayouts/slideLayout33.xml"/><Relationship Id="rId7" Type="http://schemas.openxmlformats.org/officeDocument/2006/relationships/slideLayout" Target="../slideLayouts/slideLayout32.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3" Type="http://schemas.openxmlformats.org/officeDocument/2006/relationships/slideLayout" Target="../slideLayouts/slideLayout28.xml"/><Relationship Id="rId2" Type="http://schemas.openxmlformats.org/officeDocument/2006/relationships/slideLayout" Target="../slideLayouts/slideLayout27.xml"/><Relationship Id="rId13" Type="http://schemas.openxmlformats.org/officeDocument/2006/relationships/theme" Target="../theme/theme3.xml"/><Relationship Id="rId12" Type="http://schemas.openxmlformats.org/officeDocument/2006/relationships/slideLayout" Target="../slideLayouts/slideLayout37.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DE8A3C-8CCC-408B-B4B7-E096F6ECCAC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B0D7C24-915B-4734-8C1F-19DE0AF6A7B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DE8A3C-8CCC-408B-B4B7-E096F6ECCAC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B0D7C24-915B-4734-8C1F-19DE0AF6A7B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8" name="Group 15"/>
          <p:cNvGrpSpPr/>
          <p:nvPr/>
        </p:nvGrpSpPr>
        <p:grpSpPr>
          <a:xfrm>
            <a:off x="282240" y="1679400"/>
            <a:ext cx="11630880" cy="1329480"/>
            <a:chOff x="282240" y="1679400"/>
            <a:chExt cx="11630880" cy="1329480"/>
          </a:xfrm>
        </p:grpSpPr>
        <p:sp>
          <p:nvSpPr>
            <p:cNvPr id="19" name="Freeform 14"/>
            <p:cNvSpPr/>
            <p:nvPr/>
          </p:nvSpPr>
          <p:spPr>
            <a:xfrm>
              <a:off x="8063280" y="1824480"/>
              <a:ext cx="3834720" cy="713520"/>
            </a:xfrm>
            <a:custGeom>
              <a:avLst/>
              <a:gdLst/>
              <a:ahLst/>
              <a:cxn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ln>
          </p:spPr>
          <p:style>
            <a:lnRef idx="0">
              <a:scrgbClr r="0" g="0" b="0"/>
            </a:lnRef>
            <a:fillRef idx="0">
              <a:scrgbClr r="0" g="0" b="0"/>
            </a:fillRef>
            <a:effectRef idx="0">
              <a:scrgbClr r="0" g="0" b="0"/>
            </a:effectRef>
            <a:fontRef idx="minor"/>
          </p:style>
        </p:sp>
        <p:sp>
          <p:nvSpPr>
            <p:cNvPr id="2" name="Freeform 18"/>
            <p:cNvSpPr/>
            <p:nvPr/>
          </p:nvSpPr>
          <p:spPr>
            <a:xfrm>
              <a:off x="3492360" y="1696320"/>
              <a:ext cx="7392240" cy="849600"/>
            </a:xfrm>
            <a:custGeom>
              <a:avLst/>
              <a:gdLst/>
              <a:ahLst/>
              <a:cxn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ln>
          </p:spPr>
          <p:style>
            <a:lnRef idx="0">
              <a:scrgbClr r="0" g="0" b="0"/>
            </a:lnRef>
            <a:fillRef idx="0">
              <a:scrgbClr r="0" g="0" b="0"/>
            </a:fillRef>
            <a:effectRef idx="0">
              <a:scrgbClr r="0" g="0" b="0"/>
            </a:effectRef>
            <a:fontRef idx="minor"/>
          </p:style>
        </p:sp>
        <p:sp>
          <p:nvSpPr>
            <p:cNvPr id="3" name="Freeform 22"/>
            <p:cNvSpPr/>
            <p:nvPr/>
          </p:nvSpPr>
          <p:spPr>
            <a:xfrm>
              <a:off x="3771720" y="1708560"/>
              <a:ext cx="7290360" cy="774000"/>
            </a:xfrm>
            <a:custGeom>
              <a:avLst/>
              <a:gdLst/>
              <a:ahLst/>
              <a:cxn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ln>
          </p:spPr>
          <p:style>
            <a:lnRef idx="0">
              <a:scrgbClr r="0" g="0" b="0"/>
            </a:lnRef>
            <a:fillRef idx="0">
              <a:scrgbClr r="0" g="0" b="0"/>
            </a:fillRef>
            <a:effectRef idx="0">
              <a:scrgbClr r="0" g="0" b="0"/>
            </a:effectRef>
            <a:fontRef idx="minor"/>
          </p:style>
        </p:sp>
        <p:sp>
          <p:nvSpPr>
            <p:cNvPr id="4" name="Freeform 26"/>
            <p:cNvSpPr/>
            <p:nvPr/>
          </p:nvSpPr>
          <p:spPr>
            <a:xfrm>
              <a:off x="7479360" y="1694880"/>
              <a:ext cx="4410360" cy="651240"/>
            </a:xfrm>
            <a:custGeom>
              <a:avLst/>
              <a:gdLst/>
              <a:ahLst/>
              <a:cxn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ln>
          </p:spPr>
          <p:style>
            <a:lnRef idx="0">
              <a:scrgbClr r="0" g="0" b="0"/>
            </a:lnRef>
            <a:fillRef idx="0">
              <a:scrgbClr r="0" g="0" b="0"/>
            </a:fillRef>
            <a:effectRef idx="0">
              <a:scrgbClr r="0" g="0" b="0"/>
            </a:effectRef>
            <a:fontRef idx="minor"/>
          </p:style>
        </p:sp>
        <p:sp>
          <p:nvSpPr>
            <p:cNvPr id="5" name="Freeform 10"/>
            <p:cNvSpPr/>
            <p:nvPr/>
          </p:nvSpPr>
          <p:spPr>
            <a:xfrm>
              <a:off x="282240" y="1679400"/>
              <a:ext cx="11630880" cy="1329480"/>
            </a:xfrm>
            <a:custGeom>
              <a:avLst/>
              <a:gdLst/>
              <a:ahLst/>
              <a:cxn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rgbClr val="FFFFFF"/>
            </a:solidFill>
            <a:ln w="9525">
              <a:noFill/>
            </a:ln>
          </p:spPr>
          <p:style>
            <a:lnRef idx="0">
              <a:scrgbClr r="0" g="0" b="0"/>
            </a:lnRef>
            <a:fillRef idx="0">
              <a:scrgbClr r="0" g="0" b="0"/>
            </a:fillRef>
            <a:effectRef idx="0">
              <a:scrgbClr r="0" g="0" b="0"/>
            </a:effectRef>
            <a:fontRef idx="minor"/>
          </p:style>
        </p:sp>
      </p:grpSp>
      <p:sp>
        <p:nvSpPr>
          <p:cNvPr id="6" name="Rounded Rectangle 15"/>
          <p:cNvSpPr/>
          <p:nvPr/>
        </p:nvSpPr>
        <p:spPr>
          <a:xfrm>
            <a:off x="304920" y="228600"/>
            <a:ext cx="11594160" cy="6034680"/>
          </a:xfrm>
          <a:prstGeom prst="roundRect">
            <a:avLst>
              <a:gd name="adj" fmla="val 1272"/>
            </a:avLst>
          </a:prstGeom>
          <a:gradFill rotWithShape="0">
            <a:gsLst>
              <a:gs pos="0">
                <a:srgbClr val="0293E0"/>
              </a:gs>
              <a:gs pos="100000">
                <a:srgbClr val="83D3FE"/>
              </a:gs>
            </a:gsLst>
            <a:lin ang="5400000"/>
          </a:gradFill>
          <a:ln>
            <a:noFill/>
          </a:ln>
        </p:spPr>
        <p:style>
          <a:lnRef idx="2">
            <a:schemeClr val="accent1">
              <a:shade val="50000"/>
            </a:schemeClr>
          </a:lnRef>
          <a:fillRef idx="1">
            <a:schemeClr val="accent1"/>
          </a:fillRef>
          <a:effectRef idx="0">
            <a:schemeClr val="accent1"/>
          </a:effectRef>
          <a:fontRef idx="minor"/>
        </p:style>
      </p:sp>
      <p:grpSp>
        <p:nvGrpSpPr>
          <p:cNvPr id="7" name="Group 9"/>
          <p:cNvGrpSpPr/>
          <p:nvPr/>
        </p:nvGrpSpPr>
        <p:grpSpPr>
          <a:xfrm>
            <a:off x="282240" y="5353920"/>
            <a:ext cx="11630880" cy="1331280"/>
            <a:chOff x="282240" y="5353920"/>
            <a:chExt cx="11630880" cy="1331280"/>
          </a:xfrm>
        </p:grpSpPr>
        <p:sp>
          <p:nvSpPr>
            <p:cNvPr id="8" name="Freeform 14"/>
            <p:cNvSpPr/>
            <p:nvPr/>
          </p:nvSpPr>
          <p:spPr>
            <a:xfrm>
              <a:off x="8073360" y="5499360"/>
              <a:ext cx="3839760" cy="714600"/>
            </a:xfrm>
            <a:custGeom>
              <a:avLst/>
              <a:gdLst/>
              <a:ahLst/>
              <a:cxn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ln>
          </p:spPr>
          <p:style>
            <a:lnRef idx="0">
              <a:scrgbClr r="0" g="0" b="0"/>
            </a:lnRef>
            <a:fillRef idx="0">
              <a:scrgbClr r="0" g="0" b="0"/>
            </a:fillRef>
            <a:effectRef idx="0">
              <a:scrgbClr r="0" g="0" b="0"/>
            </a:effectRef>
            <a:fontRef idx="minor"/>
          </p:style>
        </p:sp>
        <p:sp>
          <p:nvSpPr>
            <p:cNvPr id="9" name="Freeform 18"/>
            <p:cNvSpPr/>
            <p:nvPr/>
          </p:nvSpPr>
          <p:spPr>
            <a:xfrm>
              <a:off x="3496680" y="5370840"/>
              <a:ext cx="7401960" cy="851040"/>
            </a:xfrm>
            <a:custGeom>
              <a:avLst/>
              <a:gdLst/>
              <a:ahLst/>
              <a:cxn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ln>
          </p:spPr>
          <p:style>
            <a:lnRef idx="0">
              <a:scrgbClr r="0" g="0" b="0"/>
            </a:lnRef>
            <a:fillRef idx="0">
              <a:scrgbClr r="0" g="0" b="0"/>
            </a:fillRef>
            <a:effectRef idx="0">
              <a:scrgbClr r="0" g="0" b="0"/>
            </a:effectRef>
            <a:fontRef idx="minor"/>
          </p:style>
        </p:sp>
        <p:sp>
          <p:nvSpPr>
            <p:cNvPr id="10" name="Freeform 22"/>
            <p:cNvSpPr/>
            <p:nvPr/>
          </p:nvSpPr>
          <p:spPr>
            <a:xfrm>
              <a:off x="3776040" y="5383080"/>
              <a:ext cx="7299720" cy="775080"/>
            </a:xfrm>
            <a:custGeom>
              <a:avLst/>
              <a:gdLst/>
              <a:ahLst/>
              <a:cxn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ln>
          </p:spPr>
          <p:style>
            <a:lnRef idx="0">
              <a:scrgbClr r="0" g="0" b="0"/>
            </a:lnRef>
            <a:fillRef idx="0">
              <a:scrgbClr r="0" g="0" b="0"/>
            </a:fillRef>
            <a:effectRef idx="0">
              <a:scrgbClr r="0" g="0" b="0"/>
            </a:effectRef>
            <a:fontRef idx="minor"/>
          </p:style>
        </p:sp>
        <p:sp>
          <p:nvSpPr>
            <p:cNvPr id="11" name="Freeform 26"/>
            <p:cNvSpPr/>
            <p:nvPr/>
          </p:nvSpPr>
          <p:spPr>
            <a:xfrm>
              <a:off x="7488720" y="5369760"/>
              <a:ext cx="4416120" cy="651960"/>
            </a:xfrm>
            <a:custGeom>
              <a:avLst/>
              <a:gdLst/>
              <a:ahLst/>
              <a:cxn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ln>
          </p:spPr>
          <p:style>
            <a:lnRef idx="0">
              <a:scrgbClr r="0" g="0" b="0"/>
            </a:lnRef>
            <a:fillRef idx="0">
              <a:scrgbClr r="0" g="0" b="0"/>
            </a:fillRef>
            <a:effectRef idx="0">
              <a:scrgbClr r="0" g="0" b="0"/>
            </a:effectRef>
            <a:fontRef idx="minor"/>
          </p:style>
        </p:sp>
        <p:sp>
          <p:nvSpPr>
            <p:cNvPr id="12" name="Freeform 10"/>
            <p:cNvSpPr/>
            <p:nvPr/>
          </p:nvSpPr>
          <p:spPr>
            <a:xfrm>
              <a:off x="282240" y="5353920"/>
              <a:ext cx="11630880" cy="1331280"/>
            </a:xfrm>
            <a:custGeom>
              <a:avLst/>
              <a:gdLst/>
              <a:ahLst/>
              <a:cxn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rgbClr val="FFFFFF"/>
            </a:solidFill>
            <a:ln w="9525">
              <a:noFill/>
            </a:ln>
          </p:spPr>
          <p:style>
            <a:lnRef idx="0">
              <a:scrgbClr r="0" g="0" b="0"/>
            </a:lnRef>
            <a:fillRef idx="0">
              <a:scrgbClr r="0" g="0" b="0"/>
            </a:fillRef>
            <a:effectRef idx="0">
              <a:scrgbClr r="0" g="0" b="0"/>
            </a:effectRef>
            <a:fontRef idx="minor"/>
          </p:style>
        </p:sp>
      </p:grpSp>
      <p:sp>
        <p:nvSpPr>
          <p:cNvPr id="13" name="PlaceHolder 1"/>
          <p:cNvSpPr>
            <a:spLocks noGrp="1"/>
          </p:cNvSpPr>
          <p:nvPr>
            <p:ph type="title"/>
          </p:nvPr>
        </p:nvSpPr>
        <p:spPr>
          <a:xfrm>
            <a:off x="914400" y="1600200"/>
            <a:ext cx="10362960" cy="1779840"/>
          </a:xfrm>
          <a:prstGeom prst="rect">
            <a:avLst/>
          </a:prstGeom>
          <a:noFill/>
          <a:ln w="0">
            <a:noFill/>
          </a:ln>
        </p:spPr>
        <p:txBody>
          <a:bodyPr anchor="b">
            <a:normAutofit/>
          </a:bodyPr>
          <a:lstStyle/>
          <a:p>
            <a:pPr algn="ctr">
              <a:lnSpc>
                <a:spcPct val="100000"/>
              </a:lnSpc>
              <a:buNone/>
            </a:pPr>
            <a:r>
              <a:rPr lang="zh-CN" sz="4400" b="0" strike="noStrike" spc="-1">
                <a:solidFill>
                  <a:srgbClr val="FFFFFF"/>
                </a:solidFill>
                <a:latin typeface="Candara" panose="020E0502030303020204"/>
              </a:rPr>
              <a:t>单击此处编辑母版标题样式</a:t>
            </a:r>
            <a:endParaRPr lang="en-US" sz="4400" b="0" strike="noStrike" spc="-1">
              <a:solidFill>
                <a:srgbClr val="000000"/>
              </a:solidFill>
              <a:latin typeface="Candara" panose="020E0502030303020204"/>
            </a:endParaRPr>
          </a:p>
        </p:txBody>
      </p:sp>
      <p:sp>
        <p:nvSpPr>
          <p:cNvPr id="14" name="PlaceHolder 2"/>
          <p:cNvSpPr>
            <a:spLocks noGrp="1"/>
          </p:cNvSpPr>
          <p:nvPr>
            <p:ph type="dt" idx="1"/>
          </p:nvPr>
        </p:nvSpPr>
        <p:spPr>
          <a:xfrm>
            <a:off x="6885000" y="6250320"/>
            <a:ext cx="5048640" cy="364680"/>
          </a:xfrm>
          <a:prstGeom prst="rect">
            <a:avLst/>
          </a:prstGeom>
          <a:noFill/>
          <a:ln w="0">
            <a:noFill/>
          </a:ln>
        </p:spPr>
        <p:txBody>
          <a:bodyPr anchor="ctr">
            <a:noAutofit/>
          </a:bodyPr>
          <a:lstStyle>
            <a:lvl1pPr>
              <a:defRPr lang="en-US" sz="1400" b="0" strike="noStrike" spc="-1">
                <a:latin typeface="Times New Roman" panose="02020603050405020304"/>
                <a:ea typeface="Saturday Sans Regular" panose="02010600010101010101" charset="-122"/>
                <a:cs typeface="Saturday Sans Regular" panose="02010600010101010101" charset="-122"/>
              </a:defRPr>
            </a:lvl1pPr>
          </a:lstStyle>
          <a:p>
            <a:r>
              <a:rPr lang="en-US" sz="1400" b="0" strike="noStrike" spc="-1">
                <a:latin typeface="Times New Roman" panose="02020603050405020304"/>
              </a:rPr>
              <a:t>&lt;date/time&gt;</a:t>
            </a:r>
            <a:endParaRPr lang="en-US" sz="1400" b="0" strike="noStrike" spc="-1">
              <a:latin typeface="Times New Roman" panose="02020603050405020304"/>
            </a:endParaRPr>
          </a:p>
        </p:txBody>
      </p:sp>
      <p:sp>
        <p:nvSpPr>
          <p:cNvPr id="15" name="PlaceHolder 3"/>
          <p:cNvSpPr>
            <a:spLocks noGrp="1"/>
          </p:cNvSpPr>
          <p:nvPr>
            <p:ph type="ftr" idx="2"/>
          </p:nvPr>
        </p:nvSpPr>
        <p:spPr>
          <a:xfrm>
            <a:off x="258120" y="6250320"/>
            <a:ext cx="5048640" cy="364680"/>
          </a:xfrm>
          <a:prstGeom prst="rect">
            <a:avLst/>
          </a:prstGeom>
          <a:noFill/>
          <a:ln w="0">
            <a:noFill/>
          </a:ln>
        </p:spPr>
        <p:txBody>
          <a:bodyPr anchor="ctr">
            <a:noAutofit/>
          </a:bodyPr>
          <a:lstStyle>
            <a:lvl1pPr algn="ctr">
              <a:buNone/>
              <a:defRPr lang="en-US" sz="1400" b="0" strike="noStrike" spc="-1">
                <a:latin typeface="Times New Roman" panose="02020603050405020304"/>
                <a:ea typeface="Saturday Sans Regular" panose="02010600010101010101" charset="-122"/>
                <a:cs typeface="Saturday Sans Regular" panose="02010600010101010101" charset="-122"/>
              </a:defRPr>
            </a:lvl1pPr>
          </a:lstStyle>
          <a:p>
            <a:pPr algn="ctr">
              <a:buNone/>
            </a:pPr>
            <a:r>
              <a:rPr lang="en-US" sz="1400" b="0" strike="noStrike" spc="-1">
                <a:latin typeface="Times New Roman" panose="02020603050405020304"/>
              </a:rPr>
              <a:t>&lt;footer&gt;</a:t>
            </a:r>
            <a:endParaRPr lang="en-US" sz="1400" b="0" strike="noStrike" spc="-1">
              <a:latin typeface="Times New Roman" panose="02020603050405020304"/>
            </a:endParaRPr>
          </a:p>
        </p:txBody>
      </p:sp>
      <p:sp>
        <p:nvSpPr>
          <p:cNvPr id="16" name="PlaceHolder 4"/>
          <p:cNvSpPr>
            <a:spLocks noGrp="1"/>
          </p:cNvSpPr>
          <p:nvPr>
            <p:ph type="sldNum" idx="3"/>
          </p:nvPr>
        </p:nvSpPr>
        <p:spPr>
          <a:xfrm>
            <a:off x="5321520" y="6250320"/>
            <a:ext cx="1548720" cy="364680"/>
          </a:xfrm>
          <a:prstGeom prst="rect">
            <a:avLst/>
          </a:prstGeom>
          <a:noFill/>
          <a:ln w="0">
            <a:noFill/>
          </a:ln>
        </p:spPr>
        <p:txBody>
          <a:bodyPr anchor="ctr">
            <a:noAutofit/>
          </a:bodyPr>
          <a:lstStyle>
            <a:lvl1pPr>
              <a:defRPr lang="en-US" sz="2400" b="0" strike="noStrike" spc="-1">
                <a:latin typeface="Times New Roman" panose="02020603050405020304"/>
                <a:ea typeface="Saturday Sans Regular" panose="02010600010101010101" charset="-122"/>
                <a:cs typeface="Saturday Sans Regular" panose="02010600010101010101" charset="-122"/>
              </a:defRPr>
            </a:lvl1pPr>
          </a:lstStyle>
          <a:p>
            <a:endParaRPr lang="en-US" sz="2400" b="0" strike="noStrike" spc="-1">
              <a:latin typeface="Times New Roman" panose="02020603050405020304"/>
            </a:endParaRPr>
          </a:p>
        </p:txBody>
      </p:sp>
      <p:sp>
        <p:nvSpPr>
          <p:cNvPr id="17"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1800" indent="-323850">
              <a:spcBef>
                <a:spcPts val="1415"/>
              </a:spcBef>
              <a:buClr>
                <a:srgbClr val="000000"/>
              </a:buClr>
              <a:buSzPct val="45000"/>
              <a:buFont typeface="Wingdings" panose="05000000000000000000" pitchFamily="2" charset="2"/>
              <a:buChar char=""/>
            </a:pPr>
            <a:r>
              <a:rPr lang="en-US" sz="2400" b="0" strike="noStrike" spc="-1">
                <a:solidFill>
                  <a:srgbClr val="073E87"/>
                </a:solidFill>
                <a:latin typeface="Candara" panose="020E0502030303020204"/>
              </a:rPr>
              <a:t>Click to edit the outline text format</a:t>
            </a:r>
            <a:endParaRPr lang="en-US" sz="2400" b="0" strike="noStrike" spc="-1">
              <a:solidFill>
                <a:srgbClr val="073E87"/>
              </a:solidFill>
              <a:latin typeface="Candara" panose="020E0502030303020204"/>
            </a:endParaRPr>
          </a:p>
          <a:p>
            <a:pPr marL="864235" lvl="1" indent="-323850">
              <a:spcBef>
                <a:spcPts val="1135"/>
              </a:spcBef>
              <a:buClr>
                <a:srgbClr val="000000"/>
              </a:buClr>
              <a:buSzPct val="75000"/>
              <a:buFont typeface="Symbol" panose="05050102010706020507" charset="2"/>
              <a:buChar char=""/>
            </a:pPr>
            <a:r>
              <a:rPr lang="en-US" sz="2000" b="0" strike="noStrike" spc="-1">
                <a:solidFill>
                  <a:srgbClr val="073E87"/>
                </a:solidFill>
                <a:latin typeface="Candara" panose="020E0502030303020204"/>
              </a:rPr>
              <a:t>Second Outline Level</a:t>
            </a:r>
            <a:endParaRPr lang="en-US" sz="2000" b="0" strike="noStrike" spc="-1">
              <a:solidFill>
                <a:srgbClr val="073E87"/>
              </a:solidFill>
              <a:latin typeface="Candara" panose="020E0502030303020204"/>
            </a:endParaRPr>
          </a:p>
          <a:p>
            <a:pPr marL="1296035" lvl="2" indent="-288290">
              <a:spcBef>
                <a:spcPts val="850"/>
              </a:spcBef>
              <a:buClr>
                <a:srgbClr val="000000"/>
              </a:buClr>
              <a:buSzPct val="45000"/>
              <a:buFont typeface="Wingdings" panose="05000000000000000000" pitchFamily="2" charset="2"/>
              <a:buChar char=""/>
            </a:pPr>
            <a:r>
              <a:rPr lang="en-US" sz="1800" b="0" strike="noStrike" spc="-1">
                <a:solidFill>
                  <a:srgbClr val="073E87"/>
                </a:solidFill>
                <a:latin typeface="Candara" panose="020E0502030303020204"/>
              </a:rPr>
              <a:t>Third Outline Level</a:t>
            </a:r>
            <a:endParaRPr lang="en-US" sz="1800" b="0" strike="noStrike" spc="-1">
              <a:solidFill>
                <a:srgbClr val="073E87"/>
              </a:solidFill>
              <a:latin typeface="Candara" panose="020E0502030303020204"/>
            </a:endParaRPr>
          </a:p>
          <a:p>
            <a:pPr marL="1727835" lvl="3" indent="-215900">
              <a:spcBef>
                <a:spcPts val="565"/>
              </a:spcBef>
              <a:buClr>
                <a:srgbClr val="000000"/>
              </a:buClr>
              <a:buSzPct val="75000"/>
              <a:buFont typeface="Symbol" panose="05050102010706020507" charset="2"/>
              <a:buChar char=""/>
            </a:pPr>
            <a:r>
              <a:rPr lang="en-US" sz="1600" b="0" strike="noStrike" spc="-1">
                <a:solidFill>
                  <a:srgbClr val="073E87"/>
                </a:solidFill>
                <a:latin typeface="Candara" panose="020E0502030303020204"/>
              </a:rPr>
              <a:t>Fourth Outline Level</a:t>
            </a:r>
            <a:endParaRPr lang="en-US" sz="1600" b="0" strike="noStrike" spc="-1">
              <a:solidFill>
                <a:srgbClr val="073E87"/>
              </a:solidFill>
              <a:latin typeface="Candara" panose="020E0502030303020204"/>
            </a:endParaRPr>
          </a:p>
          <a:p>
            <a:pPr marL="2160270" lvl="4" indent="-215900">
              <a:spcBef>
                <a:spcPts val="285"/>
              </a:spcBef>
              <a:buClr>
                <a:srgbClr val="000000"/>
              </a:buClr>
              <a:buSzPct val="45000"/>
              <a:buFont typeface="Wingdings" panose="05000000000000000000" pitchFamily="2" charset="2"/>
              <a:buChar char=""/>
            </a:pPr>
            <a:r>
              <a:rPr lang="en-US" sz="2000" b="0" strike="noStrike" spc="-1">
                <a:solidFill>
                  <a:srgbClr val="073E87"/>
                </a:solidFill>
                <a:latin typeface="Candara" panose="020E0502030303020204"/>
              </a:rPr>
              <a:t>Fifth Outline Level</a:t>
            </a:r>
            <a:endParaRPr lang="en-US" sz="2000" b="0" strike="noStrike" spc="-1">
              <a:solidFill>
                <a:srgbClr val="073E87"/>
              </a:solidFill>
              <a:latin typeface="Candara" panose="020E0502030303020204"/>
            </a:endParaRPr>
          </a:p>
          <a:p>
            <a:pPr marL="2592070" lvl="5" indent="-215900">
              <a:spcBef>
                <a:spcPts val="285"/>
              </a:spcBef>
              <a:buClr>
                <a:srgbClr val="000000"/>
              </a:buClr>
              <a:buSzPct val="45000"/>
              <a:buFont typeface="Wingdings" panose="05000000000000000000" pitchFamily="2" charset="2"/>
              <a:buChar char=""/>
            </a:pPr>
            <a:r>
              <a:rPr lang="en-US" sz="2000" b="0" strike="noStrike" spc="-1">
                <a:solidFill>
                  <a:srgbClr val="073E87"/>
                </a:solidFill>
                <a:latin typeface="Candara" panose="020E0502030303020204"/>
              </a:rPr>
              <a:t>Sixth Outline Level</a:t>
            </a:r>
            <a:endParaRPr lang="en-US" sz="2000" b="0" strike="noStrike" spc="-1">
              <a:solidFill>
                <a:srgbClr val="073E87"/>
              </a:solidFill>
              <a:latin typeface="Candara" panose="020E0502030303020204"/>
            </a:endParaRPr>
          </a:p>
          <a:p>
            <a:pPr marL="3023870" lvl="6" indent="-215900">
              <a:spcBef>
                <a:spcPts val="285"/>
              </a:spcBef>
              <a:buClr>
                <a:srgbClr val="000000"/>
              </a:buClr>
              <a:buSzPct val="45000"/>
              <a:buFont typeface="Wingdings" panose="05000000000000000000" pitchFamily="2" charset="2"/>
              <a:buChar char=""/>
            </a:pPr>
            <a:r>
              <a:rPr lang="en-US" sz="2000" b="0" strike="noStrike" spc="-1">
                <a:solidFill>
                  <a:srgbClr val="073E87"/>
                </a:solidFill>
                <a:latin typeface="Candara" panose="020E0502030303020204"/>
              </a:rPr>
              <a:t>Seventh Outline Level</a:t>
            </a:r>
            <a:endParaRPr lang="en-US" sz="2000" b="0" strike="noStrike" spc="-1">
              <a:solidFill>
                <a:srgbClr val="073E87"/>
              </a:solidFill>
              <a:latin typeface="Candara" panose="020E0502030303020204"/>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Saturday Sans Regular" panose="02010600010101010101" charset="-122"/>
          <a:cs typeface="Saturday Sans Regular" panose="02010600010101010101"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Saturday Sans Regular" panose="02010600010101010101" charset="-122"/>
          <a:cs typeface="Saturday Sans Regular" panose="02010600010101010101"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Saturday Sans Regular" panose="02010600010101010101" charset="-122"/>
          <a:cs typeface="Saturday Sans Regular" panose="02010600010101010101"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Saturday Sans Regular" panose="02010600010101010101" charset="-122"/>
          <a:cs typeface="Saturday Sans Regular" panose="02010600010101010101"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Saturday Sans Regular" panose="02010600010101010101" charset="-122"/>
          <a:cs typeface="Saturday Sans Regular" panose="02010600010101010101"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Saturday Sans Regular" panose="02010600010101010101" charset="-122"/>
          <a:cs typeface="Saturday Sans Regular" panose="0201060001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Saturday Sans Regular" panose="02010600010101010101" charset="-122"/>
          <a:cs typeface="Saturday Sans Regular" panose="02010600010101010101" charset="-122"/>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Saturday Sans Regular" panose="02010600010101010101" charset="-122"/>
          <a:cs typeface="Saturday Sans Regular" panose="02010600010101010101" charset="-122"/>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7.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image" Target="../media/image21.jpe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7.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7.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7.xml"/><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image" Target="../media/image32.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35.png"/><Relationship Id="rId1" Type="http://schemas.openxmlformats.org/officeDocument/2006/relationships/image" Target="../media/image34.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37.png"/><Relationship Id="rId1" Type="http://schemas.openxmlformats.org/officeDocument/2006/relationships/image" Target="../media/image36.png"/></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hyperlink" Target="https://gitee.com/ohos-oneconnect" TargetMode="External"/><Relationship Id="rId4" Type="http://schemas.openxmlformats.org/officeDocument/2006/relationships/hyperlink" Target="https://laval.csdn.net/" TargetMode="External"/><Relationship Id="rId3" Type="http://schemas.openxmlformats.org/officeDocument/2006/relationships/hyperlink" Target="https://forums.openharmony.cn/" TargetMode="External"/><Relationship Id="rId2" Type="http://schemas.openxmlformats.org/officeDocument/2006/relationships/hyperlink" Target="https://gitee.com/openharmony-sig" TargetMode="External"/><Relationship Id="rId1" Type="http://schemas.openxmlformats.org/officeDocument/2006/relationships/hyperlink" Target="https://gitee.com/openharmony"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9.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2.xml"/><Relationship Id="rId2" Type="http://schemas.openxmlformats.org/officeDocument/2006/relationships/image" Target="../media/image4.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hyperlink" Target="https://gitee.com/openharmony/community/blob/master/zh/sig_governance.md"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6.png"/><Relationship Id="rId1" Type="http://schemas.openxmlformats.org/officeDocument/2006/relationships/hyperlink" Target="https://docs.qingque.cn/s/home/eZQDJYbKDlvXxNDqB9gn6_VFt?identityId=2D7couieItQ&amp;section=206381973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hyperlink" Target="https://docs.qingque.cn/s/home/eZQB6OM8I2q8Nq5WQALykRU2k?identityId=2D7iSUEJv5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extBox 7"/>
          <p:cNvSpPr/>
          <p:nvPr/>
        </p:nvSpPr>
        <p:spPr>
          <a:xfrm>
            <a:off x="1692910" y="2124075"/>
            <a:ext cx="8806815" cy="1028065"/>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1"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O</a:t>
            </a:r>
            <a:r>
              <a:rPr kumimoji="0" lang="en-US" altLang="zh-CN" sz="4400" b="1" i="0" u="none" strike="noStrike" kern="1200" cap="none" spc="-1"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penHarmony BDOH SIG</a:t>
            </a:r>
            <a:r>
              <a:rPr kumimoji="0" lang="zh-CN" altLang="en-US" sz="4400" b="1" i="0" u="none" strike="noStrike" kern="1200" cap="none" spc="-1"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开工会</a:t>
            </a:r>
            <a:endParaRPr kumimoji="0" lang="zh-CN" altLang="en-US" sz="4400" b="1" i="0" u="none" strike="noStrike" kern="1200" cap="none" spc="-1"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 name="TextBox 8"/>
          <p:cNvSpPr/>
          <p:nvPr/>
        </p:nvSpPr>
        <p:spPr>
          <a:xfrm>
            <a:off x="3262660" y="4003900"/>
            <a:ext cx="5668010" cy="6426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2400" b="1" i="0" u="none" strike="noStrike" kern="1200" cap="none" spc="-1"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BDOH</a:t>
            </a:r>
            <a:r>
              <a:rPr kumimoji="0" lang="zh-CN" altLang="en-US" sz="2400" b="1" i="0" u="none" strike="noStrike" kern="1200" cap="none" spc="-1"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 </a:t>
            </a:r>
            <a:r>
              <a:rPr kumimoji="0" lang="en-US" altLang="zh-CN" sz="2400" b="1" i="0" u="none" strike="noStrike" kern="1200" cap="none" spc="-1"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SIG</a:t>
            </a:r>
            <a:r>
              <a:rPr kumimoji="0" lang="zh-CN" altLang="en-US" sz="2400" b="1" i="0" u="none" strike="noStrike" kern="1200" cap="none" spc="-1"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：周益 胡光明</a:t>
            </a:r>
            <a:r>
              <a:rPr kumimoji="0" lang="en-US" altLang="zh-CN" sz="2400" b="1" i="0" u="none" strike="noStrike" kern="1200" cap="none" spc="-1"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 </a:t>
            </a:r>
            <a:r>
              <a:rPr lang="zh-CN" altLang="en-US" sz="2400" b="1" spc="-1"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吴晓峰</a:t>
            </a:r>
            <a:r>
              <a:rPr kumimoji="0" lang="zh-CN" altLang="en-US" sz="2400" b="1" i="0" u="none" strike="noStrike" kern="1200" cap="none" spc="-1"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 胡孝东</a:t>
            </a:r>
            <a:endParaRPr kumimoji="0" lang="zh-CN" altLang="en-US" sz="2400" b="1" i="0" u="none" strike="noStrike" kern="1200" cap="none" spc="-1"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3" name="TextBox 8"/>
          <p:cNvSpPr/>
          <p:nvPr/>
        </p:nvSpPr>
        <p:spPr>
          <a:xfrm>
            <a:off x="10113993" y="5343750"/>
            <a:ext cx="1205865" cy="6426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p>
            <a:pPr marL="0" marR="0" lvl="0" indent="0" algn="ctr" defTabSz="914400" rtl="0" eaLnBrk="1" fontAlgn="auto" latinLnBrk="0" hangingPunct="1">
              <a:lnSpc>
                <a:spcPct val="150000"/>
              </a:lnSpc>
              <a:spcBef>
                <a:spcPts val="0"/>
              </a:spcBef>
              <a:spcAft>
                <a:spcPts val="0"/>
              </a:spcAft>
              <a:buClrTx/>
              <a:buSzTx/>
              <a:buFontTx/>
              <a:buNone/>
              <a:defRPr/>
            </a:pPr>
            <a:r>
              <a:rPr kumimoji="0" lang="en-US" sz="2400" b="1" i="0" u="none" strike="noStrike" kern="1200" cap="none" spc="-1"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2025.2</a:t>
            </a:r>
            <a:endParaRPr kumimoji="0" lang="en-US" sz="2400" b="1" i="0" u="none" strike="noStrike" kern="1200" cap="none" spc="-1"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Box 8"/>
          <p:cNvSpPr/>
          <p:nvPr/>
        </p:nvSpPr>
        <p:spPr>
          <a:xfrm>
            <a:off x="4425146" y="2298598"/>
            <a:ext cx="5631601" cy="267398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u"/>
              <a:defRPr/>
            </a:pPr>
            <a:r>
              <a:rPr kumimoji="0" lang="en-US" altLang="zh-CN" sz="2800" b="1" i="0" u="none" strike="noStrike" kern="1200" cap="none" spc="-1" normalizeH="0" baseline="0" noProof="0" dirty="0">
                <a:ln>
                  <a:noFill/>
                </a:ln>
                <a:effectLst/>
                <a:uLnTx/>
                <a:uFillTx/>
                <a:latin typeface="微软雅黑" panose="020B0503020204020204" pitchFamily="34" charset="-122"/>
                <a:ea typeface="微软雅黑" panose="020B0503020204020204" pitchFamily="34" charset="-122"/>
              </a:rPr>
              <a:t>BDOH SIG</a:t>
            </a:r>
            <a:r>
              <a:rPr kumimoji="0" lang="zh-CN" altLang="en-US" sz="2800" b="1" i="0" u="none" strike="noStrike" kern="1200" cap="none" spc="-1" normalizeH="0" baseline="0" noProof="0" dirty="0">
                <a:ln>
                  <a:noFill/>
                </a:ln>
                <a:effectLst/>
                <a:uLnTx/>
                <a:uFillTx/>
                <a:latin typeface="微软雅黑" panose="020B0503020204020204" pitchFamily="34" charset="-122"/>
                <a:ea typeface="微软雅黑" panose="020B0503020204020204" pitchFamily="34" charset="-122"/>
              </a:rPr>
              <a:t>运作机制介绍</a:t>
            </a:r>
            <a:endParaRPr kumimoji="0" lang="en-US" altLang="zh-CN" sz="2800" b="1" i="0" u="none" strike="noStrike" kern="1200" cap="none" spc="-1" normalizeH="0" baseline="0" noProof="0" dirty="0">
              <a:ln>
                <a:noFill/>
              </a:ln>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u"/>
              <a:defRPr/>
            </a:pPr>
            <a:r>
              <a:rPr kumimoji="0" lang="en-US" altLang="zh-CN" sz="2800" b="1" i="0" u="none" strike="noStrike" kern="1200" cap="none" spc="-1"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BDOH 目标及方案介绍</a:t>
            </a:r>
            <a:endParaRPr kumimoji="0" lang="en-US" altLang="zh-CN" sz="2800" b="1" i="0" u="none" strike="noStrike" kern="1200" cap="none" spc="-1"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u"/>
              <a:defRPr/>
            </a:pPr>
            <a:r>
              <a:rPr kumimoji="0" lang="en-US" altLang="zh-CN" sz="28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BDOH </a:t>
            </a:r>
            <a:r>
              <a:rPr kumimoji="0" lang="zh-CN" altLang="en-US" sz="28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计划及分工讨论</a:t>
            </a:r>
            <a:endParaRPr kumimoji="0" lang="zh-CN" altLang="en-US" sz="28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u"/>
              <a:defRPr/>
            </a:pPr>
            <a:r>
              <a:rPr lang="en-US" altLang="zh-CN" sz="2800" b="1" spc="-1"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OpenHarmony贡献指南</a:t>
            </a:r>
            <a:endParaRPr kumimoji="0" lang="en-US" altLang="zh-CN" sz="28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 name="矩形 1"/>
          <p:cNvSpPr/>
          <p:nvPr/>
        </p:nvSpPr>
        <p:spPr>
          <a:xfrm>
            <a:off x="4339734" y="721285"/>
            <a:ext cx="1781258"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50" normalizeH="0" baseline="0" noProof="0" dirty="0">
                <a:ln w="9525" cmpd="sng">
                  <a:solidFill>
                    <a:srgbClr val="31B6FD"/>
                  </a:solidFill>
                  <a:prstDash val="solid"/>
                </a:ln>
                <a:solidFill>
                  <a:srgbClr val="C00000"/>
                </a:solidFill>
                <a:effectLst>
                  <a:glow rad="38100">
                    <a:srgbClr val="31B6FD">
                      <a:alpha val="40000"/>
                    </a:srgbClr>
                  </a:glow>
                </a:effectLst>
                <a:uLnTx/>
                <a:uFillTx/>
                <a:latin typeface="微软雅黑" panose="020B0503020204020204" pitchFamily="34" charset="-122"/>
                <a:ea typeface="微软雅黑" panose="020B0503020204020204" pitchFamily="34" charset="-122"/>
              </a:rPr>
              <a:t>目 录</a:t>
            </a:r>
            <a:endParaRPr kumimoji="0" lang="zh-CN" altLang="en-US" sz="5400" b="1" i="0" u="none" strike="noStrike" kern="1200" cap="none" spc="50" normalizeH="0" baseline="0" noProof="0" dirty="0">
              <a:ln w="9525" cmpd="sng">
                <a:solidFill>
                  <a:srgbClr val="31B6FD"/>
                </a:solidFill>
                <a:prstDash val="solid"/>
              </a:ln>
              <a:solidFill>
                <a:srgbClr val="C00000"/>
              </a:solidFill>
              <a:effectLst>
                <a:glow rad="38100">
                  <a:srgbClr val="31B6FD">
                    <a:alpha val="40000"/>
                  </a:srgbClr>
                </a:glow>
              </a:effectLst>
              <a:uLnTx/>
              <a:uFillTx/>
              <a:latin typeface="微软雅黑" panose="020B0503020204020204" pitchFamily="34" charset="-122"/>
              <a:ea typeface="微软雅黑" panose="020B0503020204020204" pitchFamily="34" charset="-122"/>
            </a:endParaRPr>
          </a:p>
        </p:txBody>
      </p:sp>
      <p:pic>
        <p:nvPicPr>
          <p:cNvPr id="8" name="图片 7" descr="图片包含 图形用户界面&#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095132"/>
            <a:ext cx="4695548" cy="469554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145"/>
          <p:cNvGrpSpPr/>
          <p:nvPr/>
        </p:nvGrpSpPr>
        <p:grpSpPr>
          <a:xfrm>
            <a:off x="3361680" y="1375965"/>
            <a:ext cx="4933800" cy="4906080"/>
            <a:chOff x="3361680" y="1290240"/>
            <a:chExt cx="4933800" cy="4906080"/>
          </a:xfrm>
        </p:grpSpPr>
        <p:sp>
          <p:nvSpPr>
            <p:cNvPr id="57" name="空心弧 147"/>
            <p:cNvSpPr/>
            <p:nvPr/>
          </p:nvSpPr>
          <p:spPr>
            <a:xfrm>
              <a:off x="4068720" y="2003040"/>
              <a:ext cx="3502080" cy="3458160"/>
            </a:xfrm>
            <a:prstGeom prst="blockArc">
              <a:avLst>
                <a:gd name="adj1" fmla="val 14236686"/>
                <a:gd name="adj2" fmla="val 18225628"/>
                <a:gd name="adj3" fmla="val 7553"/>
              </a:avLst>
            </a:prstGeom>
            <a:noFill/>
            <a:ln w="12700">
              <a:solidFill>
                <a:srgbClr val="C7000B"/>
              </a:solidFill>
              <a:miter/>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Saturday Sans Regular"/>
              </a:endParaRPr>
            </a:p>
          </p:txBody>
        </p:sp>
        <p:sp>
          <p:nvSpPr>
            <p:cNvPr id="58" name="空心弧 148"/>
            <p:cNvSpPr/>
            <p:nvPr/>
          </p:nvSpPr>
          <p:spPr>
            <a:xfrm>
              <a:off x="4075920" y="2008440"/>
              <a:ext cx="3502080" cy="3458160"/>
            </a:xfrm>
            <a:prstGeom prst="blockArc">
              <a:avLst>
                <a:gd name="adj1" fmla="val 10070580"/>
                <a:gd name="adj2" fmla="val 13959790"/>
                <a:gd name="adj3" fmla="val 7174"/>
              </a:avLst>
            </a:prstGeom>
            <a:noFill/>
            <a:ln w="12700">
              <a:solidFill>
                <a:srgbClr val="C7000B"/>
              </a:solidFill>
              <a:miter/>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Saturday Sans Regular"/>
              </a:endParaRPr>
            </a:p>
          </p:txBody>
        </p:sp>
        <p:sp>
          <p:nvSpPr>
            <p:cNvPr id="59" name="空心弧 149"/>
            <p:cNvSpPr/>
            <p:nvPr/>
          </p:nvSpPr>
          <p:spPr>
            <a:xfrm flipH="1">
              <a:off x="4081680" y="2014200"/>
              <a:ext cx="3502080" cy="3458160"/>
            </a:xfrm>
            <a:prstGeom prst="blockArc">
              <a:avLst>
                <a:gd name="adj1" fmla="val 10060375"/>
                <a:gd name="adj2" fmla="val 13982058"/>
                <a:gd name="adj3" fmla="val 7733"/>
              </a:avLst>
            </a:prstGeom>
            <a:noFill/>
            <a:ln w="12700">
              <a:solidFill>
                <a:srgbClr val="C7000B"/>
              </a:solidFill>
              <a:miter/>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Saturday Sans Regular"/>
              </a:endParaRPr>
            </a:p>
          </p:txBody>
        </p:sp>
        <p:sp>
          <p:nvSpPr>
            <p:cNvPr id="60" name="空心弧 150"/>
            <p:cNvSpPr/>
            <p:nvPr/>
          </p:nvSpPr>
          <p:spPr>
            <a:xfrm rot="8352000">
              <a:off x="4065840" y="2014200"/>
              <a:ext cx="3502080" cy="3458160"/>
            </a:xfrm>
            <a:prstGeom prst="blockArc">
              <a:avLst>
                <a:gd name="adj1" fmla="val 14226905"/>
                <a:gd name="adj2" fmla="val 18500135"/>
                <a:gd name="adj3" fmla="val 7414"/>
              </a:avLst>
            </a:prstGeom>
            <a:noFill/>
            <a:ln w="12700">
              <a:solidFill>
                <a:srgbClr val="C7000B"/>
              </a:solidFill>
              <a:miter/>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Saturday Sans Regular"/>
              </a:endParaRPr>
            </a:p>
          </p:txBody>
        </p:sp>
        <p:sp>
          <p:nvSpPr>
            <p:cNvPr id="61" name="空心弧 151"/>
            <p:cNvSpPr/>
            <p:nvPr/>
          </p:nvSpPr>
          <p:spPr>
            <a:xfrm rot="13128600">
              <a:off x="4096440" y="2019960"/>
              <a:ext cx="3502080" cy="3458160"/>
            </a:xfrm>
            <a:prstGeom prst="blockArc">
              <a:avLst>
                <a:gd name="adj1" fmla="val 13999299"/>
                <a:gd name="adj2" fmla="val 18289601"/>
                <a:gd name="adj3" fmla="val 7659"/>
              </a:avLst>
            </a:prstGeom>
            <a:noFill/>
            <a:ln w="12700">
              <a:solidFill>
                <a:srgbClr val="C7000B"/>
              </a:solidFill>
              <a:miter/>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Saturday Sans Regular"/>
              </a:endParaRPr>
            </a:p>
          </p:txBody>
        </p:sp>
      </p:grpSp>
      <p:grpSp>
        <p:nvGrpSpPr>
          <p:cNvPr id="62" name="组合 152"/>
          <p:cNvGrpSpPr/>
          <p:nvPr/>
        </p:nvGrpSpPr>
        <p:grpSpPr>
          <a:xfrm>
            <a:off x="3702600" y="1712205"/>
            <a:ext cx="4251960" cy="4228560"/>
            <a:chOff x="3702600" y="1626480"/>
            <a:chExt cx="4251960" cy="4228560"/>
          </a:xfrm>
        </p:grpSpPr>
        <p:sp>
          <p:nvSpPr>
            <p:cNvPr id="63" name="空心弧 153"/>
            <p:cNvSpPr/>
            <p:nvPr/>
          </p:nvSpPr>
          <p:spPr>
            <a:xfrm>
              <a:off x="4312080" y="2240640"/>
              <a:ext cx="3017520" cy="2981160"/>
            </a:xfrm>
            <a:prstGeom prst="blockArc">
              <a:avLst>
                <a:gd name="adj1" fmla="val 14209653"/>
                <a:gd name="adj2" fmla="val 18250602"/>
                <a:gd name="adj3" fmla="val 7513"/>
              </a:avLst>
            </a:prstGeom>
            <a:solidFill>
              <a:srgbClr val="C7000B"/>
            </a:solidFill>
            <a:ln w="12700">
              <a:noFill/>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Saturday Sans Regular"/>
              </a:endParaRPr>
            </a:p>
          </p:txBody>
        </p:sp>
        <p:sp>
          <p:nvSpPr>
            <p:cNvPr id="64" name="空心弧 154"/>
            <p:cNvSpPr/>
            <p:nvPr/>
          </p:nvSpPr>
          <p:spPr>
            <a:xfrm>
              <a:off x="4318200" y="2245320"/>
              <a:ext cx="3017520" cy="2981160"/>
            </a:xfrm>
            <a:prstGeom prst="blockArc">
              <a:avLst>
                <a:gd name="adj1" fmla="val 10038400"/>
                <a:gd name="adj2" fmla="val 13984362"/>
                <a:gd name="adj3" fmla="val 7231"/>
              </a:avLst>
            </a:prstGeom>
            <a:solidFill>
              <a:srgbClr val="ED952D"/>
            </a:solidFill>
            <a:ln w="12700">
              <a:noFill/>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Saturday Sans Regular"/>
              </a:endParaRPr>
            </a:p>
          </p:txBody>
        </p:sp>
        <p:sp>
          <p:nvSpPr>
            <p:cNvPr id="65" name="空心弧 155"/>
            <p:cNvSpPr/>
            <p:nvPr/>
          </p:nvSpPr>
          <p:spPr>
            <a:xfrm flipH="1">
              <a:off x="4323240" y="2250000"/>
              <a:ext cx="3017520" cy="2981160"/>
            </a:xfrm>
            <a:prstGeom prst="blockArc">
              <a:avLst>
                <a:gd name="adj1" fmla="val 10038400"/>
                <a:gd name="adj2" fmla="val 13984362"/>
                <a:gd name="adj3" fmla="val 7231"/>
              </a:avLst>
            </a:prstGeom>
            <a:solidFill>
              <a:srgbClr val="FFDA1A"/>
            </a:solidFill>
            <a:ln w="12700">
              <a:noFill/>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Saturday Sans Regular"/>
              </a:endParaRPr>
            </a:p>
          </p:txBody>
        </p:sp>
        <p:sp>
          <p:nvSpPr>
            <p:cNvPr id="66" name="空心弧 156"/>
            <p:cNvSpPr/>
            <p:nvPr/>
          </p:nvSpPr>
          <p:spPr>
            <a:xfrm rot="8352000">
              <a:off x="4309560" y="2250000"/>
              <a:ext cx="3017520" cy="2981160"/>
            </a:xfrm>
            <a:prstGeom prst="blockArc">
              <a:avLst>
                <a:gd name="adj1" fmla="val 14209653"/>
                <a:gd name="adj2" fmla="val 18511807"/>
                <a:gd name="adj3" fmla="val 7280"/>
              </a:avLst>
            </a:prstGeom>
            <a:solidFill>
              <a:srgbClr val="595757"/>
            </a:solidFill>
            <a:ln w="12700">
              <a:noFill/>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Saturday Sans Regular"/>
              </a:endParaRPr>
            </a:p>
          </p:txBody>
        </p:sp>
        <p:sp>
          <p:nvSpPr>
            <p:cNvPr id="67" name="空心弧 157"/>
            <p:cNvSpPr/>
            <p:nvPr/>
          </p:nvSpPr>
          <p:spPr>
            <a:xfrm rot="13128600">
              <a:off x="4335840" y="2255040"/>
              <a:ext cx="3017520" cy="2981160"/>
            </a:xfrm>
            <a:prstGeom prst="blockArc">
              <a:avLst>
                <a:gd name="adj1" fmla="val 13980167"/>
                <a:gd name="adj2" fmla="val 18300452"/>
                <a:gd name="adj3" fmla="val 7698"/>
              </a:avLst>
            </a:prstGeom>
            <a:solidFill>
              <a:srgbClr val="D7005B"/>
            </a:solidFill>
            <a:ln w="12700">
              <a:noFill/>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Saturday Sans Regular"/>
              </a:endParaRPr>
            </a:p>
          </p:txBody>
        </p:sp>
      </p:grpSp>
      <p:sp>
        <p:nvSpPr>
          <p:cNvPr id="68" name="椭圆 158"/>
          <p:cNvSpPr/>
          <p:nvPr/>
        </p:nvSpPr>
        <p:spPr>
          <a:xfrm>
            <a:off x="5505480" y="1877805"/>
            <a:ext cx="612720" cy="602640"/>
          </a:xfrm>
          <a:prstGeom prst="ellipse">
            <a:avLst/>
          </a:prstGeom>
          <a:solidFill>
            <a:srgbClr val="FFFFFF"/>
          </a:solidFill>
          <a:ln w="12700">
            <a:noFill/>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Saturday Sans Regular"/>
            </a:endParaRPr>
          </a:p>
        </p:txBody>
      </p:sp>
      <p:sp>
        <p:nvSpPr>
          <p:cNvPr id="69" name="Shape 273"/>
          <p:cNvSpPr/>
          <p:nvPr/>
        </p:nvSpPr>
        <p:spPr>
          <a:xfrm>
            <a:off x="3355622" y="4638885"/>
            <a:ext cx="1053298" cy="415800"/>
          </a:xfrm>
          <a:prstGeom prst="rect">
            <a:avLst/>
          </a:prstGeom>
          <a:noFill/>
          <a:ln w="12700">
            <a:noFill/>
          </a:ln>
        </p:spPr>
        <p:style>
          <a:lnRef idx="0">
            <a:scrgbClr r="0" g="0" b="0"/>
          </a:lnRef>
          <a:fillRef idx="0">
            <a:scrgbClr r="0" g="0" b="0"/>
          </a:fillRef>
          <a:effectRef idx="0">
            <a:scrgbClr r="0" g="0" b="0"/>
          </a:effectRef>
          <a:fontRef idx="minor"/>
        </p:style>
        <p:txBody>
          <a:bodyPr lIns="22320" tIns="22320" rIns="22320" bIns="2232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1"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立标准</a:t>
            </a:r>
            <a:endParaRPr kumimoji="0" lang="en-US" sz="1400" b="0" i="0" u="none" strike="noStrike" kern="1200" cap="none" spc="-1" normalizeH="0" baseline="0" noProof="0" dirty="0">
              <a:ln>
                <a:noFill/>
              </a:ln>
              <a:solidFill>
                <a:prstClr val="black"/>
              </a:solidFill>
              <a:effectLst/>
              <a:uLnTx/>
              <a:uFillTx/>
              <a:latin typeface="Arial" panose="020B0604020202020204"/>
              <a:ea typeface="Saturday Sans Regular"/>
            </a:endParaRPr>
          </a:p>
        </p:txBody>
      </p:sp>
      <p:sp>
        <p:nvSpPr>
          <p:cNvPr id="70" name="Shape 274"/>
          <p:cNvSpPr/>
          <p:nvPr/>
        </p:nvSpPr>
        <p:spPr>
          <a:xfrm>
            <a:off x="4291560" y="850365"/>
            <a:ext cx="2833200" cy="415800"/>
          </a:xfrm>
          <a:prstGeom prst="rect">
            <a:avLst/>
          </a:prstGeom>
          <a:noFill/>
          <a:ln w="12700">
            <a:noFill/>
          </a:ln>
        </p:spPr>
        <p:style>
          <a:lnRef idx="0">
            <a:scrgbClr r="0" g="0" b="0"/>
          </a:lnRef>
          <a:fillRef idx="0">
            <a:scrgbClr r="0" g="0" b="0"/>
          </a:fillRef>
          <a:effectRef idx="0">
            <a:scrgbClr r="0" g="0" b="0"/>
          </a:effectRef>
          <a:fontRef idx="minor"/>
        </p:style>
        <p:txBody>
          <a:bodyPr lIns="22320" tIns="22320" rIns="22320" bIns="2232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1"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工作目标</a:t>
            </a:r>
            <a:endParaRPr kumimoji="0" lang="en-US" sz="1800" b="0" i="0" u="none" strike="noStrike" kern="1200" cap="none" spc="-1" normalizeH="0" baseline="0" noProof="0" dirty="0">
              <a:ln>
                <a:noFill/>
              </a:ln>
              <a:solidFill>
                <a:prstClr val="black"/>
              </a:solidFill>
              <a:effectLst/>
              <a:uLnTx/>
              <a:uFillTx/>
              <a:latin typeface="Arial" panose="020B0604020202020204"/>
              <a:ea typeface="Saturday Sans Regular"/>
            </a:endParaRPr>
          </a:p>
        </p:txBody>
      </p:sp>
      <p:sp>
        <p:nvSpPr>
          <p:cNvPr id="71" name="Shape 276"/>
          <p:cNvSpPr/>
          <p:nvPr/>
        </p:nvSpPr>
        <p:spPr>
          <a:xfrm>
            <a:off x="7565004" y="5022438"/>
            <a:ext cx="3805920" cy="415800"/>
          </a:xfrm>
          <a:prstGeom prst="rect">
            <a:avLst/>
          </a:prstGeom>
          <a:noFill/>
          <a:ln w="12700">
            <a:noFill/>
          </a:ln>
        </p:spPr>
        <p:style>
          <a:lnRef idx="0">
            <a:scrgbClr r="0" g="0" b="0"/>
          </a:lnRef>
          <a:fillRef idx="0">
            <a:scrgbClr r="0" g="0" b="0"/>
          </a:fillRef>
          <a:effectRef idx="0">
            <a:scrgbClr r="0" g="0" b="0"/>
          </a:effectRef>
          <a:fontRef idx="minor"/>
        </p:style>
        <p:txBody>
          <a:bodyPr lIns="22320" tIns="22320" rIns="22320" bIns="2232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1"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建生态</a:t>
            </a:r>
            <a:endParaRPr kumimoji="0" lang="en-US" sz="1400" b="0" i="0" u="none" strike="noStrike" kern="1200" cap="none" spc="-1" normalizeH="0" baseline="0" noProof="0" dirty="0">
              <a:ln>
                <a:noFill/>
              </a:ln>
              <a:solidFill>
                <a:prstClr val="black"/>
              </a:solidFill>
              <a:effectLst/>
              <a:uLnTx/>
              <a:uFillTx/>
              <a:latin typeface="Arial" panose="020B0604020202020204"/>
              <a:ea typeface="Saturday Sans Regular"/>
            </a:endParaRPr>
          </a:p>
        </p:txBody>
      </p:sp>
      <p:sp>
        <p:nvSpPr>
          <p:cNvPr id="72" name="Shape 280"/>
          <p:cNvSpPr/>
          <p:nvPr/>
        </p:nvSpPr>
        <p:spPr>
          <a:xfrm>
            <a:off x="7966440" y="2808405"/>
            <a:ext cx="3288600" cy="405360"/>
          </a:xfrm>
          <a:prstGeom prst="rect">
            <a:avLst/>
          </a:prstGeom>
          <a:noFill/>
          <a:ln w="12700">
            <a:noFill/>
          </a:ln>
        </p:spPr>
        <p:style>
          <a:lnRef idx="0">
            <a:scrgbClr r="0" g="0" b="0"/>
          </a:lnRef>
          <a:fillRef idx="0">
            <a:scrgbClr r="0" g="0" b="0"/>
          </a:fillRef>
          <a:effectRef idx="0">
            <a:scrgbClr r="0" g="0" b="0"/>
          </a:effectRef>
          <a:fontRef idx="minor"/>
        </p:style>
        <p:txBody>
          <a:bodyPr lIns="22320" tIns="22320" rIns="22320" bIns="2232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1"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补能力</a:t>
            </a:r>
            <a:endParaRPr kumimoji="0" lang="en-US" sz="1400" b="0" i="0" u="none" strike="noStrike" kern="1200" cap="none" spc="-1" normalizeH="0" baseline="0" noProof="0" dirty="0">
              <a:ln>
                <a:noFill/>
              </a:ln>
              <a:solidFill>
                <a:prstClr val="black"/>
              </a:solidFill>
              <a:effectLst/>
              <a:uLnTx/>
              <a:uFillTx/>
              <a:latin typeface="Arial" panose="020B0604020202020204"/>
              <a:ea typeface="Saturday Sans Regular"/>
            </a:endParaRPr>
          </a:p>
        </p:txBody>
      </p:sp>
      <p:sp>
        <p:nvSpPr>
          <p:cNvPr id="73" name="直接连接符 163"/>
          <p:cNvSpPr/>
          <p:nvPr/>
        </p:nvSpPr>
        <p:spPr>
          <a:xfrm>
            <a:off x="1032349" y="5073845"/>
            <a:ext cx="3058560" cy="0"/>
          </a:xfrm>
          <a:prstGeom prst="line">
            <a:avLst/>
          </a:prstGeom>
          <a:ln w="12700">
            <a:solidFill>
              <a:srgbClr val="C7000B"/>
            </a:solidFill>
            <a:miter/>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Saturday Sans Regular"/>
            </a:endParaRPr>
          </a:p>
        </p:txBody>
      </p:sp>
      <p:sp>
        <p:nvSpPr>
          <p:cNvPr id="74" name="弧形 164"/>
          <p:cNvSpPr/>
          <p:nvPr/>
        </p:nvSpPr>
        <p:spPr>
          <a:xfrm>
            <a:off x="5505480" y="1859805"/>
            <a:ext cx="612720" cy="602640"/>
          </a:xfrm>
          <a:prstGeom prst="arc">
            <a:avLst>
              <a:gd name="adj1" fmla="val 11262650"/>
              <a:gd name="adj2" fmla="val 21134637"/>
            </a:avLst>
          </a:prstGeom>
          <a:noFill/>
          <a:ln w="12700">
            <a:solidFill>
              <a:srgbClr val="C7000A"/>
            </a:solidFill>
            <a:miter/>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Saturday Sans Regular"/>
            </a:endParaRPr>
          </a:p>
        </p:txBody>
      </p:sp>
      <p:sp>
        <p:nvSpPr>
          <p:cNvPr id="75" name="椭圆 165"/>
          <p:cNvSpPr/>
          <p:nvPr/>
        </p:nvSpPr>
        <p:spPr>
          <a:xfrm rot="12894000">
            <a:off x="4433400" y="4765725"/>
            <a:ext cx="612720" cy="602640"/>
          </a:xfrm>
          <a:prstGeom prst="ellipse">
            <a:avLst/>
          </a:prstGeom>
          <a:solidFill>
            <a:srgbClr val="FFFFFF"/>
          </a:solidFill>
          <a:ln w="12700">
            <a:noFill/>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Saturday Sans Regular"/>
            </a:endParaRPr>
          </a:p>
        </p:txBody>
      </p:sp>
      <p:sp>
        <p:nvSpPr>
          <p:cNvPr id="76" name="弧形 166"/>
          <p:cNvSpPr/>
          <p:nvPr/>
        </p:nvSpPr>
        <p:spPr>
          <a:xfrm rot="12894000">
            <a:off x="4433400" y="4752765"/>
            <a:ext cx="612720" cy="602640"/>
          </a:xfrm>
          <a:prstGeom prst="arc">
            <a:avLst>
              <a:gd name="adj1" fmla="val 11909647"/>
              <a:gd name="adj2" fmla="val 21134637"/>
            </a:avLst>
          </a:prstGeom>
          <a:noFill/>
          <a:ln w="12700">
            <a:solidFill>
              <a:srgbClr val="C7000A"/>
            </a:solidFill>
            <a:miter/>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Saturday Sans Regular"/>
            </a:endParaRPr>
          </a:p>
        </p:txBody>
      </p:sp>
      <p:sp>
        <p:nvSpPr>
          <p:cNvPr id="77" name="椭圆 167"/>
          <p:cNvSpPr/>
          <p:nvPr/>
        </p:nvSpPr>
        <p:spPr>
          <a:xfrm rot="12894000">
            <a:off x="6662160" y="4736565"/>
            <a:ext cx="612720" cy="602640"/>
          </a:xfrm>
          <a:prstGeom prst="ellipse">
            <a:avLst/>
          </a:prstGeom>
          <a:solidFill>
            <a:srgbClr val="FFFFFF"/>
          </a:solidFill>
          <a:ln w="12700">
            <a:noFill/>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Saturday Sans Regular"/>
            </a:endParaRPr>
          </a:p>
        </p:txBody>
      </p:sp>
      <p:sp>
        <p:nvSpPr>
          <p:cNvPr id="78" name="弧形 168"/>
          <p:cNvSpPr/>
          <p:nvPr/>
        </p:nvSpPr>
        <p:spPr>
          <a:xfrm rot="7839600">
            <a:off x="6662880" y="4718205"/>
            <a:ext cx="602640" cy="612720"/>
          </a:xfrm>
          <a:prstGeom prst="arc">
            <a:avLst>
              <a:gd name="adj1" fmla="val 11909647"/>
              <a:gd name="adj2" fmla="val 21342502"/>
            </a:avLst>
          </a:prstGeom>
          <a:noFill/>
          <a:ln w="12700">
            <a:solidFill>
              <a:srgbClr val="C7000A"/>
            </a:solidFill>
            <a:miter/>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Saturday Sans Regular"/>
            </a:endParaRPr>
          </a:p>
        </p:txBody>
      </p:sp>
      <p:sp>
        <p:nvSpPr>
          <p:cNvPr id="79" name="椭圆 169"/>
          <p:cNvSpPr/>
          <p:nvPr/>
        </p:nvSpPr>
        <p:spPr>
          <a:xfrm rot="12894000">
            <a:off x="7066080" y="2908125"/>
            <a:ext cx="612720" cy="602640"/>
          </a:xfrm>
          <a:prstGeom prst="ellipse">
            <a:avLst/>
          </a:prstGeom>
          <a:solidFill>
            <a:srgbClr val="FFFFFF"/>
          </a:solidFill>
          <a:ln w="12700">
            <a:noFill/>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Saturday Sans Regular"/>
            </a:endParaRPr>
          </a:p>
        </p:txBody>
      </p:sp>
      <p:sp>
        <p:nvSpPr>
          <p:cNvPr id="80" name="弧形 170"/>
          <p:cNvSpPr/>
          <p:nvPr/>
        </p:nvSpPr>
        <p:spPr>
          <a:xfrm rot="7839600">
            <a:off x="7075080" y="2887965"/>
            <a:ext cx="602640" cy="612720"/>
          </a:xfrm>
          <a:prstGeom prst="arc">
            <a:avLst>
              <a:gd name="adj1" fmla="val 7681220"/>
              <a:gd name="adj2" fmla="val 17354353"/>
            </a:avLst>
          </a:prstGeom>
          <a:noFill/>
          <a:ln w="12700">
            <a:solidFill>
              <a:srgbClr val="C7000A"/>
            </a:solidFill>
            <a:miter/>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Saturday Sans Regular"/>
            </a:endParaRPr>
          </a:p>
        </p:txBody>
      </p:sp>
      <p:sp>
        <p:nvSpPr>
          <p:cNvPr id="81" name="直接连接符 171"/>
          <p:cNvSpPr/>
          <p:nvPr/>
        </p:nvSpPr>
        <p:spPr>
          <a:xfrm>
            <a:off x="1580067" y="2702034"/>
            <a:ext cx="2605320" cy="360"/>
          </a:xfrm>
          <a:prstGeom prst="line">
            <a:avLst/>
          </a:prstGeom>
          <a:ln w="12700">
            <a:solidFill>
              <a:srgbClr val="C7000B"/>
            </a:solidFill>
            <a:miter/>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Saturday Sans Regular"/>
            </a:endParaRPr>
          </a:p>
        </p:txBody>
      </p:sp>
      <p:sp>
        <p:nvSpPr>
          <p:cNvPr id="82" name="直接连接符 172"/>
          <p:cNvSpPr/>
          <p:nvPr/>
        </p:nvSpPr>
        <p:spPr>
          <a:xfrm>
            <a:off x="4879440" y="1276605"/>
            <a:ext cx="1732680" cy="360"/>
          </a:xfrm>
          <a:prstGeom prst="line">
            <a:avLst/>
          </a:prstGeom>
          <a:ln w="12700">
            <a:solidFill>
              <a:srgbClr val="C7000B"/>
            </a:solidFill>
            <a:miter/>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Saturday Sans Regular"/>
            </a:endParaRPr>
          </a:p>
        </p:txBody>
      </p:sp>
      <p:sp>
        <p:nvSpPr>
          <p:cNvPr id="83" name="直接连接符 173"/>
          <p:cNvSpPr/>
          <p:nvPr/>
        </p:nvSpPr>
        <p:spPr>
          <a:xfrm>
            <a:off x="7746480" y="3210165"/>
            <a:ext cx="2849760" cy="360"/>
          </a:xfrm>
          <a:prstGeom prst="line">
            <a:avLst/>
          </a:prstGeom>
          <a:ln w="12700">
            <a:solidFill>
              <a:srgbClr val="C7000B"/>
            </a:solidFill>
            <a:miter/>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Saturday Sans Regular"/>
            </a:endParaRPr>
          </a:p>
        </p:txBody>
      </p:sp>
      <p:sp>
        <p:nvSpPr>
          <p:cNvPr id="84" name="直接连接符 174"/>
          <p:cNvSpPr/>
          <p:nvPr/>
        </p:nvSpPr>
        <p:spPr>
          <a:xfrm>
            <a:off x="7368084" y="5443998"/>
            <a:ext cx="3540960" cy="360"/>
          </a:xfrm>
          <a:prstGeom prst="line">
            <a:avLst/>
          </a:prstGeom>
          <a:ln w="12700">
            <a:solidFill>
              <a:srgbClr val="C7000B"/>
            </a:solidFill>
            <a:miter/>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Saturday Sans Regular"/>
            </a:endParaRPr>
          </a:p>
        </p:txBody>
      </p:sp>
      <p:sp>
        <p:nvSpPr>
          <p:cNvPr id="85" name="矩形 175"/>
          <p:cNvSpPr/>
          <p:nvPr/>
        </p:nvSpPr>
        <p:spPr>
          <a:xfrm>
            <a:off x="3317797" y="2383863"/>
            <a:ext cx="81000" cy="250560"/>
          </a:xfrm>
          <a:prstGeom prst="rect">
            <a:avLst/>
          </a:prstGeom>
          <a:solidFill>
            <a:srgbClr val="C7000B"/>
          </a:solidFill>
          <a:ln w="12700">
            <a:noFill/>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Saturday Sans Regular"/>
            </a:endParaRPr>
          </a:p>
        </p:txBody>
      </p:sp>
      <p:sp>
        <p:nvSpPr>
          <p:cNvPr id="86" name="矩形 176"/>
          <p:cNvSpPr/>
          <p:nvPr/>
        </p:nvSpPr>
        <p:spPr>
          <a:xfrm>
            <a:off x="3210542" y="4734005"/>
            <a:ext cx="45719" cy="250560"/>
          </a:xfrm>
          <a:prstGeom prst="rect">
            <a:avLst/>
          </a:prstGeom>
          <a:solidFill>
            <a:srgbClr val="C7000B"/>
          </a:solidFill>
          <a:ln w="12700">
            <a:noFill/>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Saturday Sans Regular"/>
            </a:endParaRPr>
          </a:p>
        </p:txBody>
      </p:sp>
      <p:sp>
        <p:nvSpPr>
          <p:cNvPr id="87" name="矩形 177"/>
          <p:cNvSpPr/>
          <p:nvPr/>
        </p:nvSpPr>
        <p:spPr>
          <a:xfrm>
            <a:off x="4978440" y="943245"/>
            <a:ext cx="81000" cy="250560"/>
          </a:xfrm>
          <a:prstGeom prst="rect">
            <a:avLst/>
          </a:prstGeom>
          <a:solidFill>
            <a:srgbClr val="C7000B"/>
          </a:solidFill>
          <a:ln w="12700">
            <a:noFill/>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Saturday Sans Regular"/>
            </a:endParaRPr>
          </a:p>
        </p:txBody>
      </p:sp>
      <p:sp>
        <p:nvSpPr>
          <p:cNvPr id="88" name="矩形 178"/>
          <p:cNvSpPr/>
          <p:nvPr/>
        </p:nvSpPr>
        <p:spPr>
          <a:xfrm>
            <a:off x="7777440" y="2905965"/>
            <a:ext cx="81000" cy="250560"/>
          </a:xfrm>
          <a:prstGeom prst="rect">
            <a:avLst/>
          </a:prstGeom>
          <a:solidFill>
            <a:srgbClr val="C7000B"/>
          </a:solidFill>
          <a:ln w="12700">
            <a:noFill/>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Saturday Sans Regular"/>
            </a:endParaRPr>
          </a:p>
        </p:txBody>
      </p:sp>
      <p:sp>
        <p:nvSpPr>
          <p:cNvPr id="89" name="矩形 179"/>
          <p:cNvSpPr/>
          <p:nvPr/>
        </p:nvSpPr>
        <p:spPr>
          <a:xfrm>
            <a:off x="7378884" y="5083998"/>
            <a:ext cx="81000" cy="250560"/>
          </a:xfrm>
          <a:prstGeom prst="rect">
            <a:avLst/>
          </a:prstGeom>
          <a:solidFill>
            <a:srgbClr val="C7000B"/>
          </a:solidFill>
          <a:ln w="12700">
            <a:noFill/>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Saturday Sans Regular"/>
            </a:endParaRPr>
          </a:p>
        </p:txBody>
      </p:sp>
      <p:sp>
        <p:nvSpPr>
          <p:cNvPr id="90" name="弧形 180"/>
          <p:cNvSpPr/>
          <p:nvPr/>
        </p:nvSpPr>
        <p:spPr>
          <a:xfrm rot="13760400" flipH="1">
            <a:off x="3939480" y="2952765"/>
            <a:ext cx="602640" cy="612720"/>
          </a:xfrm>
          <a:prstGeom prst="arc">
            <a:avLst>
              <a:gd name="adj1" fmla="val 7436627"/>
              <a:gd name="adj2" fmla="val 17584762"/>
            </a:avLst>
          </a:prstGeom>
          <a:noFill/>
          <a:ln w="12700">
            <a:solidFill>
              <a:srgbClr val="C7000A"/>
            </a:solidFill>
            <a:miter/>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Saturday Sans Regular"/>
            </a:endParaRPr>
          </a:p>
        </p:txBody>
      </p:sp>
      <p:grpSp>
        <p:nvGrpSpPr>
          <p:cNvPr id="91" name="组合 181"/>
          <p:cNvGrpSpPr/>
          <p:nvPr/>
        </p:nvGrpSpPr>
        <p:grpSpPr>
          <a:xfrm>
            <a:off x="4441680" y="4747005"/>
            <a:ext cx="612720" cy="602640"/>
            <a:chOff x="4441680" y="4661280"/>
            <a:chExt cx="612720" cy="602640"/>
          </a:xfrm>
        </p:grpSpPr>
        <p:sp>
          <p:nvSpPr>
            <p:cNvPr id="92" name="椭圆 182"/>
            <p:cNvSpPr/>
            <p:nvPr/>
          </p:nvSpPr>
          <p:spPr>
            <a:xfrm rot="8706000" flipH="1">
              <a:off x="4441680" y="4661280"/>
              <a:ext cx="612720" cy="602640"/>
            </a:xfrm>
            <a:prstGeom prst="ellipse">
              <a:avLst/>
            </a:prstGeom>
            <a:solidFill>
              <a:srgbClr val="FFFFFF"/>
            </a:solidFill>
            <a:ln w="12700">
              <a:noFill/>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Saturday Sans Regular"/>
              </a:endParaRPr>
            </a:p>
          </p:txBody>
        </p:sp>
        <p:sp>
          <p:nvSpPr>
            <p:cNvPr id="93" name="Freeform 18"/>
            <p:cNvSpPr/>
            <p:nvPr/>
          </p:nvSpPr>
          <p:spPr>
            <a:xfrm>
              <a:off x="4539600" y="4757040"/>
              <a:ext cx="416880" cy="410040"/>
            </a:xfrm>
            <a:custGeom>
              <a:avLst/>
              <a:gdLst/>
              <a:ahLst/>
              <a:cxnLst/>
              <a:rect l="l" t="t" r="r" b="b"/>
              <a:pathLst>
                <a:path w="3221" h="3221">
                  <a:moveTo>
                    <a:pt x="1611" y="0"/>
                  </a:moveTo>
                  <a:cubicBezTo>
                    <a:pt x="721" y="0"/>
                    <a:pt x="0" y="721"/>
                    <a:pt x="0" y="1611"/>
                  </a:cubicBezTo>
                  <a:cubicBezTo>
                    <a:pt x="0" y="2500"/>
                    <a:pt x="721" y="3221"/>
                    <a:pt x="1611" y="3221"/>
                  </a:cubicBezTo>
                  <a:cubicBezTo>
                    <a:pt x="2500" y="3221"/>
                    <a:pt x="3221" y="2500"/>
                    <a:pt x="3221" y="1611"/>
                  </a:cubicBezTo>
                  <a:cubicBezTo>
                    <a:pt x="3221" y="721"/>
                    <a:pt x="2500" y="0"/>
                    <a:pt x="1611" y="0"/>
                  </a:cubicBezTo>
                  <a:cubicBezTo>
                    <a:pt x="1611" y="0"/>
                    <a:pt x="1611" y="0"/>
                    <a:pt x="1611" y="0"/>
                  </a:cubicBezTo>
                  <a:close/>
                  <a:moveTo>
                    <a:pt x="1611" y="3106"/>
                  </a:moveTo>
                  <a:cubicBezTo>
                    <a:pt x="786" y="3106"/>
                    <a:pt x="115" y="2435"/>
                    <a:pt x="115" y="1611"/>
                  </a:cubicBezTo>
                  <a:cubicBezTo>
                    <a:pt x="115" y="786"/>
                    <a:pt x="786" y="115"/>
                    <a:pt x="1611" y="115"/>
                  </a:cubicBezTo>
                  <a:cubicBezTo>
                    <a:pt x="2435" y="115"/>
                    <a:pt x="3106" y="786"/>
                    <a:pt x="3106" y="1611"/>
                  </a:cubicBezTo>
                  <a:cubicBezTo>
                    <a:pt x="3106" y="2435"/>
                    <a:pt x="2435" y="3106"/>
                    <a:pt x="1611" y="3106"/>
                  </a:cubicBezTo>
                  <a:cubicBezTo>
                    <a:pt x="1611" y="3106"/>
                    <a:pt x="1611" y="3106"/>
                    <a:pt x="1611" y="3106"/>
                  </a:cubicBezTo>
                  <a:close/>
                  <a:moveTo>
                    <a:pt x="1611" y="3106"/>
                  </a:moveTo>
                  <a:cubicBezTo>
                    <a:pt x="1611" y="3106"/>
                    <a:pt x="1611" y="3106"/>
                    <a:pt x="1611" y="3106"/>
                  </a:cubicBezTo>
                </a:path>
              </a:pathLst>
            </a:custGeom>
            <a:solidFill>
              <a:srgbClr val="C7000B"/>
            </a:solidFill>
            <a:ln w="0">
              <a:noFill/>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Saturday Sans Regular"/>
              </a:endParaRPr>
            </a:p>
          </p:txBody>
        </p:sp>
        <p:pic>
          <p:nvPicPr>
            <p:cNvPr id="94" name="图片 184"/>
            <p:cNvPicPr/>
            <p:nvPr/>
          </p:nvPicPr>
          <p:blipFill>
            <a:blip r:embed="rId1"/>
            <a:stretch>
              <a:fillRect/>
            </a:stretch>
          </p:blipFill>
          <p:spPr>
            <a:xfrm>
              <a:off x="4602600" y="4817520"/>
              <a:ext cx="291600" cy="289440"/>
            </a:xfrm>
            <a:prstGeom prst="rect">
              <a:avLst/>
            </a:prstGeom>
            <a:ln w="0">
              <a:noFill/>
            </a:ln>
          </p:spPr>
        </p:pic>
      </p:grpSp>
      <p:pic>
        <p:nvPicPr>
          <p:cNvPr id="95" name="图片 185"/>
          <p:cNvPicPr/>
          <p:nvPr/>
        </p:nvPicPr>
        <p:blipFill>
          <a:blip r:embed="rId2"/>
          <a:stretch>
            <a:fillRect/>
          </a:stretch>
        </p:blipFill>
        <p:spPr>
          <a:xfrm>
            <a:off x="5625720" y="1990125"/>
            <a:ext cx="351000" cy="340200"/>
          </a:xfrm>
          <a:prstGeom prst="rect">
            <a:avLst/>
          </a:prstGeom>
          <a:ln w="0">
            <a:noFill/>
          </a:ln>
        </p:spPr>
      </p:pic>
      <p:pic>
        <p:nvPicPr>
          <p:cNvPr id="96" name="图片 186"/>
          <p:cNvPicPr/>
          <p:nvPr/>
        </p:nvPicPr>
        <p:blipFill>
          <a:blip r:embed="rId3"/>
          <a:stretch>
            <a:fillRect/>
          </a:stretch>
        </p:blipFill>
        <p:spPr>
          <a:xfrm>
            <a:off x="7219080" y="3021165"/>
            <a:ext cx="318960" cy="316800"/>
          </a:xfrm>
          <a:prstGeom prst="rect">
            <a:avLst/>
          </a:prstGeom>
          <a:ln w="0">
            <a:noFill/>
          </a:ln>
        </p:spPr>
      </p:pic>
      <p:sp>
        <p:nvSpPr>
          <p:cNvPr id="97" name="内容占位符 10"/>
          <p:cNvSpPr/>
          <p:nvPr/>
        </p:nvSpPr>
        <p:spPr>
          <a:xfrm>
            <a:off x="2242820" y="1325880"/>
            <a:ext cx="9683115" cy="66421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285750" marR="0" lvl="0" indent="-285750" algn="l" defTabSz="914400" rtl="0" eaLnBrk="1" fontAlgn="auto" latinLnBrk="0" hangingPunct="1">
              <a:lnSpc>
                <a:spcPct val="125000"/>
              </a:lnSpc>
              <a:spcBef>
                <a:spcPts val="0"/>
              </a:spcBef>
              <a:spcAft>
                <a:spcPts val="0"/>
              </a:spcAft>
              <a:buClr>
                <a:srgbClr val="000000"/>
              </a:buClr>
              <a:buSzTx/>
              <a:buFont typeface="Wingdings" panose="05000000000000000000" pitchFamily="2" charset="2"/>
              <a:buChar char="l"/>
              <a:defRPr/>
            </a:pPr>
            <a:r>
              <a:rPr kumimoji="0" lang="zh-CN" altLang="en-US" sz="1400" b="0"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基于</a:t>
            </a:r>
            <a:r>
              <a:rPr kumimoji="0" lang="en-US" sz="1400" b="0"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OH</a:t>
            </a:r>
            <a:r>
              <a:rPr kumimoji="0" lang="zh-CN" altLang="en-US" sz="1400" b="0"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社区，携手业界生态伙伴，全力构建北斗行业物联场景的应用能力，为北斗行业的发展筑牢根基；</a:t>
            </a:r>
            <a:endParaRPr kumimoji="0" lang="zh-CN" altLang="en-US" sz="1400" b="0" i="0" u="none" strike="noStrike" kern="1200" cap="none" spc="-1" normalizeH="0" baseline="0" noProof="0" dirty="0">
              <a:ln>
                <a:noFill/>
              </a:ln>
              <a:solidFill>
                <a:prstClr val="black"/>
              </a:solidFill>
              <a:effectLst/>
              <a:uLnTx/>
              <a:uFillTx/>
              <a:latin typeface="Arial" panose="020B0604020202020204"/>
              <a:ea typeface="Saturday Sans Regular"/>
            </a:endParaRPr>
          </a:p>
          <a:p>
            <a:pPr marL="285750" marR="0" lvl="0" indent="-285750" algn="l" defTabSz="914400" rtl="0" eaLnBrk="1" fontAlgn="auto" latinLnBrk="0" hangingPunct="1">
              <a:lnSpc>
                <a:spcPct val="125000"/>
              </a:lnSpc>
              <a:spcBef>
                <a:spcPts val="0"/>
              </a:spcBef>
              <a:spcAft>
                <a:spcPts val="0"/>
              </a:spcAft>
              <a:buClr>
                <a:srgbClr val="000000"/>
              </a:buClr>
              <a:buSzTx/>
              <a:buFont typeface="Wingdings" panose="05000000000000000000" pitchFamily="2" charset="2"/>
              <a:buChar char="l"/>
              <a:defRPr/>
            </a:pPr>
            <a:r>
              <a:rPr kumimoji="0" lang="zh-CN" altLang="en-US" sz="1400" b="0"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充分赋能 </a:t>
            </a:r>
            <a:r>
              <a:rPr kumimoji="0" lang="en-US" altLang="zh-CN" sz="1400" b="0"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OH </a:t>
            </a:r>
            <a:r>
              <a:rPr kumimoji="0" lang="zh-CN" altLang="en-US" sz="1400" b="0"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北斗行业，全方位拓展北斗行业应用范围，挖掘北斗技术在各领域的深度价值，推动北斗行业蓬勃发展。</a:t>
            </a:r>
            <a:endParaRPr kumimoji="0" lang="zh-CN" altLang="en-US" sz="1400" b="0"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98" name="内容占位符 10"/>
          <p:cNvSpPr/>
          <p:nvPr/>
        </p:nvSpPr>
        <p:spPr>
          <a:xfrm>
            <a:off x="526302" y="2793880"/>
            <a:ext cx="3597435" cy="177593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0" marR="0" lvl="0" indent="0" algn="l" defTabSz="914400" rtl="0" eaLnBrk="1" fontAlgn="auto" latinLnBrk="0" hangingPunct="1">
              <a:lnSpc>
                <a:spcPct val="125000"/>
              </a:lnSpc>
              <a:spcBef>
                <a:spcPts val="0"/>
              </a:spcBef>
              <a:spcAft>
                <a:spcPts val="0"/>
              </a:spcAft>
              <a:buClrTx/>
              <a:buSzTx/>
              <a:buFontTx/>
              <a:buNone/>
              <a:tabLst>
                <a:tab pos="0" algn="l"/>
              </a:tabLst>
              <a:defRPr/>
            </a:pPr>
            <a:r>
              <a:rPr kumimoji="0" lang="en-US" altLang="en-US"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2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2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北斗硬件开发板</a:t>
            </a:r>
            <a:endParaRPr kumimoji="0" lang="en-US" altLang="zh-CN"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25000"/>
              </a:lnSpc>
              <a:spcBef>
                <a:spcPts val="0"/>
              </a:spcBef>
              <a:spcAft>
                <a:spcPts val="0"/>
              </a:spcAft>
              <a:buClrTx/>
              <a:buSzTx/>
              <a:buFontTx/>
              <a:buNone/>
              <a:tabLst>
                <a:tab pos="0" algn="l"/>
              </a:tabLst>
              <a:defRPr/>
            </a:pPr>
            <a:r>
              <a:rPr kumimoji="0" lang="zh-CN" altLang="en-US"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构建</a:t>
            </a:r>
            <a:r>
              <a:rPr kumimoji="0" lang="en-US" altLang="zh-CN"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OpenHarmony</a:t>
            </a:r>
            <a:r>
              <a:rPr kumimoji="0" lang="zh-CN" altLang="en-US"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北斗相关开发板，鼓励</a:t>
            </a:r>
            <a:r>
              <a:rPr kumimoji="0" lang="en-US" altLang="zh-CN"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OH</a:t>
            </a:r>
            <a:r>
              <a:rPr kumimoji="0" lang="zh-CN" altLang="en-US"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社区参与北斗应用创新，探索开源北斗软硬件方案。</a:t>
            </a:r>
            <a:endParaRPr kumimoji="0" lang="zh-CN" altLang="en-US"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25000"/>
              </a:lnSpc>
              <a:spcBef>
                <a:spcPts val="0"/>
              </a:spcBef>
              <a:spcAft>
                <a:spcPts val="0"/>
              </a:spcAft>
              <a:buClrTx/>
              <a:buSzTx/>
              <a:buFontTx/>
              <a:buNone/>
              <a:tabLst>
                <a:tab pos="0" algn="l"/>
              </a:tabLst>
              <a:defRPr/>
            </a:pPr>
            <a:r>
              <a:rPr kumimoji="0" lang="en-US" altLang="en-US"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2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软件设计及系统集成</a:t>
            </a:r>
            <a:endParaRPr kumimoji="0" lang="en-US" altLang="zh-CN" sz="12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25000"/>
              </a:lnSpc>
              <a:spcBef>
                <a:spcPts val="0"/>
              </a:spcBef>
              <a:spcAft>
                <a:spcPts val="0"/>
              </a:spcAft>
              <a:buClrTx/>
              <a:buSzTx/>
              <a:buFontTx/>
              <a:buNone/>
              <a:tabLst>
                <a:tab pos="0" algn="l"/>
              </a:tabLst>
              <a:defRPr/>
            </a:pPr>
            <a:r>
              <a:rPr kumimoji="0" lang="zh-CN" altLang="en-US"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开发标准化软件集成流程降低技术门槛，便于复制，实现北斗服务软件模块化，便于复用、升级和维护。</a:t>
            </a:r>
            <a:endParaRPr kumimoji="0" lang="zh-CN" altLang="en-US"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9" name="内容占位符 10"/>
          <p:cNvSpPr/>
          <p:nvPr/>
        </p:nvSpPr>
        <p:spPr>
          <a:xfrm>
            <a:off x="501361" y="5194935"/>
            <a:ext cx="4428490" cy="15435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0" marR="0" lvl="0" indent="0" algn="l" defTabSz="914400" rtl="0" eaLnBrk="1" fontAlgn="auto" latinLnBrk="0" hangingPunct="1">
              <a:lnSpc>
                <a:spcPct val="125000"/>
              </a:lnSpc>
              <a:spcBef>
                <a:spcPts val="0"/>
              </a:spcBef>
              <a:spcAft>
                <a:spcPts val="0"/>
              </a:spcAft>
              <a:buClr>
                <a:srgbClr val="000000"/>
              </a:buClr>
              <a:buSzTx/>
              <a:buFont typeface="Arial" panose="020B0604020202020204"/>
              <a:buNone/>
              <a:defRPr/>
            </a:pPr>
            <a:r>
              <a:rPr kumimoji="0" lang="en-US" altLang="en-US"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2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定位标准</a:t>
            </a:r>
            <a:endParaRPr kumimoji="0" lang="en-US" altLang="zh-CN" sz="12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25000"/>
              </a:lnSpc>
              <a:spcBef>
                <a:spcPts val="0"/>
              </a:spcBef>
              <a:spcAft>
                <a:spcPts val="0"/>
              </a:spcAft>
              <a:buClr>
                <a:srgbClr val="000000"/>
              </a:buClr>
              <a:buSzTx/>
              <a:buFont typeface="Arial" panose="020B0604020202020204"/>
              <a:buNone/>
              <a:defRPr/>
            </a:pPr>
            <a:r>
              <a:rPr kumimoji="0" lang="zh-CN" altLang="en-US"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制定北斗定位服务的精度、数据格式、模块性能等技术标准。</a:t>
            </a:r>
            <a:endParaRPr kumimoji="0" lang="zh-CN" altLang="en-US"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25000"/>
              </a:lnSpc>
              <a:spcBef>
                <a:spcPts val="0"/>
              </a:spcBef>
              <a:spcAft>
                <a:spcPts val="0"/>
              </a:spcAft>
              <a:buClr>
                <a:srgbClr val="000000"/>
              </a:buClr>
              <a:buSzTx/>
              <a:buFont typeface="Arial" panose="020B0604020202020204"/>
              <a:buNone/>
              <a:defRPr/>
            </a:pPr>
            <a:r>
              <a:rPr kumimoji="0" lang="en-US" altLang="en-US"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2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短报文标准</a:t>
            </a:r>
            <a:endParaRPr kumimoji="0" lang="en-US" altLang="zh-CN" sz="12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25000"/>
              </a:lnSpc>
              <a:spcBef>
                <a:spcPts val="0"/>
              </a:spcBef>
              <a:spcAft>
                <a:spcPts val="0"/>
              </a:spcAft>
              <a:buClr>
                <a:srgbClr val="000000"/>
              </a:buClr>
              <a:buSzTx/>
              <a:buFont typeface="Arial" panose="020B0604020202020204"/>
              <a:buNone/>
              <a:defRPr/>
            </a:pPr>
            <a:r>
              <a:rPr kumimoji="0" lang="zh-CN" altLang="en-US"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规范短报文格式、长度、编码、通信协议和优先级分类标准。</a:t>
            </a:r>
            <a:endParaRPr kumimoji="0" lang="zh-CN" altLang="en-US"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25000"/>
              </a:lnSpc>
              <a:spcBef>
                <a:spcPts val="0"/>
              </a:spcBef>
              <a:spcAft>
                <a:spcPts val="0"/>
              </a:spcAft>
              <a:buClr>
                <a:srgbClr val="000000"/>
              </a:buClr>
              <a:buSzTx/>
              <a:buFont typeface="Arial" panose="020B0604020202020204"/>
              <a:buNone/>
              <a:defRPr/>
            </a:pPr>
            <a:r>
              <a:rPr kumimoji="0" lang="en-US" altLang="en-US"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2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软件接口标准</a:t>
            </a:r>
            <a:endParaRPr kumimoji="0" lang="en-US" altLang="zh-CN" sz="12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25000"/>
              </a:lnSpc>
              <a:spcBef>
                <a:spcPts val="0"/>
              </a:spcBef>
              <a:spcAft>
                <a:spcPts val="0"/>
              </a:spcAft>
              <a:buClr>
                <a:srgbClr val="000000"/>
              </a:buClr>
              <a:buSzTx/>
              <a:buFont typeface="Arial" panose="020B0604020202020204"/>
              <a:buNone/>
              <a:defRPr/>
            </a:pPr>
            <a:r>
              <a:rPr kumimoji="0" lang="zh-CN" altLang="en-US"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定义软件接口标准和规范文件，包括</a:t>
            </a:r>
            <a:r>
              <a:rPr kumimoji="0" lang="en-US" altLang="zh-CN"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API </a:t>
            </a:r>
            <a:r>
              <a:rPr kumimoji="0" lang="zh-CN" altLang="en-US"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相关内容。</a:t>
            </a:r>
            <a:endParaRPr kumimoji="0" lang="zh-CN" altLang="en-US"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0" name="内容占位符 10"/>
          <p:cNvSpPr/>
          <p:nvPr/>
        </p:nvSpPr>
        <p:spPr>
          <a:xfrm>
            <a:off x="7296785" y="5431790"/>
            <a:ext cx="4410710" cy="130683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0" marR="0" lvl="0" indent="0" algn="l" defTabSz="914400" rtl="0" eaLnBrk="1" fontAlgn="auto" latinLnBrk="0" hangingPunct="1">
              <a:lnSpc>
                <a:spcPct val="125000"/>
              </a:lnSpc>
              <a:spcBef>
                <a:spcPts val="0"/>
              </a:spcBef>
              <a:spcAft>
                <a:spcPts val="0"/>
              </a:spcAft>
              <a:buClrTx/>
              <a:buSzTx/>
              <a:buFontTx/>
              <a:buNone/>
              <a:defRPr/>
            </a:pPr>
            <a:r>
              <a:rPr kumimoji="0" lang="en-US" altLang="en-US"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2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2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开发者生态</a:t>
            </a:r>
            <a:endParaRPr kumimoji="0" lang="en-US" altLang="zh-CN" sz="12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25000"/>
              </a:lnSpc>
              <a:spcBef>
                <a:spcPts val="0"/>
              </a:spcBef>
              <a:spcAft>
                <a:spcPts val="0"/>
              </a:spcAft>
              <a:buClrTx/>
              <a:buSzTx/>
              <a:buFontTx/>
              <a:buNone/>
              <a:defRPr/>
            </a:pPr>
            <a:r>
              <a:rPr kumimoji="0" lang="zh-CN" altLang="en-US"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建立开源鸿蒙</a:t>
            </a:r>
            <a:r>
              <a:rPr kumimoji="0" lang="en-US" altLang="zh-CN"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 </a:t>
            </a:r>
            <a:r>
              <a:rPr kumimoji="0" lang="zh-CN" altLang="en-US"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北斗开发平台，展示案例和代码示例，开展线上线下培训和讲座，与高校和机构合作，培养专业人才。</a:t>
            </a:r>
            <a:endParaRPr kumimoji="0" lang="zh-CN" altLang="en-US"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25000"/>
              </a:lnSpc>
              <a:spcBef>
                <a:spcPts val="0"/>
              </a:spcBef>
              <a:spcAft>
                <a:spcPts val="0"/>
              </a:spcAft>
              <a:buClrTx/>
              <a:buSzTx/>
              <a:buFontTx/>
              <a:buNone/>
              <a:defRPr/>
            </a:pPr>
            <a:r>
              <a:rPr kumimoji="0" lang="en-US" altLang="en-US"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2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产业生态</a:t>
            </a:r>
            <a:endParaRPr kumimoji="0" lang="en-US" altLang="zh-CN" sz="12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25000"/>
              </a:lnSpc>
              <a:spcBef>
                <a:spcPts val="0"/>
              </a:spcBef>
              <a:spcAft>
                <a:spcPts val="0"/>
              </a:spcAft>
              <a:buClrTx/>
              <a:buSzTx/>
              <a:buFontTx/>
              <a:buNone/>
              <a:defRPr/>
            </a:pPr>
            <a:r>
              <a:rPr kumimoji="0" lang="zh-CN" altLang="en-US"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促进北斗和开源鸿蒙产业链各环节合作，建立产业联盟或论坛。</a:t>
            </a:r>
            <a:endParaRPr kumimoji="0" lang="zh-CN" altLang="en-US"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1" normalizeH="0" baseline="0" noProof="0" dirty="0">
              <a:ln>
                <a:noFill/>
              </a:ln>
              <a:solidFill>
                <a:prstClr val="black"/>
              </a:solidFill>
              <a:effectLst/>
              <a:uLnTx/>
              <a:uFillTx/>
              <a:latin typeface="Arial" panose="020B0604020202020204"/>
              <a:ea typeface="Saturday Sans Regular"/>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1" normalizeH="0" baseline="0" noProof="0" dirty="0">
              <a:ln>
                <a:noFill/>
              </a:ln>
              <a:solidFill>
                <a:prstClr val="black"/>
              </a:solidFill>
              <a:effectLst/>
              <a:uLnTx/>
              <a:uFillTx/>
              <a:latin typeface="Arial" panose="020B0604020202020204"/>
              <a:ea typeface="Saturday Sans Regular"/>
            </a:endParaRPr>
          </a:p>
        </p:txBody>
      </p:sp>
      <p:sp>
        <p:nvSpPr>
          <p:cNvPr id="101" name="内容占位符 10"/>
          <p:cNvSpPr/>
          <p:nvPr/>
        </p:nvSpPr>
        <p:spPr>
          <a:xfrm>
            <a:off x="7686036" y="3187352"/>
            <a:ext cx="4148456" cy="171589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0" marR="0" lvl="0" indent="0" algn="l" defTabSz="914400" rtl="0" eaLnBrk="1" fontAlgn="auto" latinLnBrk="0" hangingPunct="1">
              <a:lnSpc>
                <a:spcPct val="125000"/>
              </a:lnSpc>
              <a:spcBef>
                <a:spcPts val="0"/>
              </a:spcBef>
              <a:spcAft>
                <a:spcPts val="0"/>
              </a:spcAft>
              <a:buClrTx/>
              <a:buSzTx/>
              <a:buFontTx/>
              <a:buNone/>
              <a:tabLst>
                <a:tab pos="0" algn="l"/>
              </a:tabLst>
              <a:defRPr/>
            </a:pPr>
            <a:r>
              <a:rPr kumimoji="0" lang="en-US" altLang="en-US"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2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2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填补北斗空白</a:t>
            </a:r>
            <a:endParaRPr kumimoji="0" lang="en-US" altLang="zh-CN" sz="12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25000"/>
              </a:lnSpc>
              <a:spcBef>
                <a:spcPts val="0"/>
              </a:spcBef>
              <a:spcAft>
                <a:spcPts val="0"/>
              </a:spcAft>
              <a:buClrTx/>
              <a:buSzTx/>
              <a:buFontTx/>
              <a:buNone/>
              <a:tabLst>
                <a:tab pos="0" algn="l"/>
              </a:tabLst>
              <a:defRPr/>
            </a:pPr>
            <a:r>
              <a:rPr kumimoji="0" lang="zh-CN" altLang="en-US"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提供北斗定位导航授时、短报文、高精度定位等能力。</a:t>
            </a:r>
            <a:endParaRPr kumimoji="0" lang="zh-CN" altLang="en-US"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25000"/>
              </a:lnSpc>
              <a:spcBef>
                <a:spcPts val="0"/>
              </a:spcBef>
              <a:spcAft>
                <a:spcPts val="0"/>
              </a:spcAft>
              <a:buClrTx/>
              <a:buSzTx/>
              <a:buFontTx/>
              <a:buNone/>
              <a:tabLst>
                <a:tab pos="0" algn="l"/>
              </a:tabLst>
              <a:defRPr/>
            </a:pPr>
            <a:r>
              <a:rPr kumimoji="0" lang="en-US" altLang="en-US"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2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丰富行业应用</a:t>
            </a:r>
            <a:r>
              <a:rPr kumimoji="0" lang="zh-CN" altLang="en-US"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25000"/>
              </a:lnSpc>
              <a:spcBef>
                <a:spcPts val="0"/>
              </a:spcBef>
              <a:spcAft>
                <a:spcPts val="0"/>
              </a:spcAft>
              <a:buClrTx/>
              <a:buSzTx/>
              <a:buFontTx/>
              <a:buNone/>
              <a:tabLst>
                <a:tab pos="0" algn="l"/>
              </a:tabLst>
              <a:defRPr/>
            </a:pPr>
            <a:r>
              <a:rPr kumimoji="0" lang="zh-CN" altLang="en-US"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丰富应急救援、交通物流、大众服务等垂直行业，探索无人机、</a:t>
            </a:r>
            <a:r>
              <a:rPr kumimoji="0" lang="en-US" altLang="zh-CN"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VR</a:t>
            </a:r>
            <a:r>
              <a:rPr kumimoji="0" lang="zh-CN" altLang="en-US"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等新兴行业，拓展</a:t>
            </a:r>
            <a:r>
              <a:rPr kumimoji="0" lang="en-US" altLang="zh-CN"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OH</a:t>
            </a:r>
            <a:r>
              <a:rPr kumimoji="0" lang="zh-CN" altLang="en-US"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行业应用。</a:t>
            </a:r>
            <a:endParaRPr kumimoji="0" lang="zh-CN" altLang="en-US"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25000"/>
              </a:lnSpc>
              <a:spcBef>
                <a:spcPts val="0"/>
              </a:spcBef>
              <a:spcAft>
                <a:spcPts val="0"/>
              </a:spcAft>
              <a:buClrTx/>
              <a:buSzTx/>
              <a:buFontTx/>
              <a:buNone/>
              <a:tabLst>
                <a:tab pos="0" algn="l"/>
              </a:tabLst>
              <a:defRPr/>
            </a:pPr>
            <a:r>
              <a:rPr kumimoji="0" lang="en-US" altLang="en-US"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2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行业解决能力</a:t>
            </a:r>
            <a:endParaRPr kumimoji="0" lang="en-US" altLang="zh-CN"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25000"/>
              </a:lnSpc>
              <a:spcBef>
                <a:spcPts val="0"/>
              </a:spcBef>
              <a:spcAft>
                <a:spcPts val="0"/>
              </a:spcAft>
              <a:buClrTx/>
              <a:buSzTx/>
              <a:buFontTx/>
              <a:buNone/>
              <a:tabLst>
                <a:tab pos="0" algn="l"/>
              </a:tabLst>
              <a:defRPr/>
            </a:pPr>
            <a:r>
              <a:rPr kumimoji="0" lang="zh-CN" altLang="en-US" sz="12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提供北斗行业解决方案和应用案例，为社区扩宽行业伙伴</a:t>
            </a:r>
            <a:r>
              <a:rPr kumimoji="0" lang="zh-CN" altLang="en-US" sz="1200" b="0" i="0" u="none" strike="noStrike" kern="1200" cap="none" spc="-1" normalizeH="0" baseline="0" noProof="0" dirty="0">
                <a:ln>
                  <a:noFill/>
                </a:ln>
                <a:solidFill>
                  <a:prstClr val="black"/>
                </a:solidFill>
                <a:effectLst/>
                <a:uLnTx/>
                <a:uFillTx/>
                <a:latin typeface="Arial" panose="020B0604020202020204"/>
                <a:ea typeface="Saturday Sans Regular"/>
              </a:rPr>
              <a:t>。</a:t>
            </a:r>
            <a:endParaRPr kumimoji="0" lang="zh-CN" altLang="en-US" sz="1200" b="0" i="0" u="none" strike="noStrike" kern="1200" cap="none" spc="-1" normalizeH="0" baseline="0" noProof="0" dirty="0">
              <a:ln>
                <a:noFill/>
              </a:ln>
              <a:solidFill>
                <a:prstClr val="black"/>
              </a:solidFill>
              <a:effectLst/>
              <a:uLnTx/>
              <a:uFillTx/>
              <a:latin typeface="Arial" panose="020B0604020202020204"/>
              <a:ea typeface="Saturday Sans Regular"/>
            </a:endParaRPr>
          </a:p>
        </p:txBody>
      </p:sp>
      <p:sp>
        <p:nvSpPr>
          <p:cNvPr id="102" name="TextBox 27"/>
          <p:cNvSpPr/>
          <p:nvPr/>
        </p:nvSpPr>
        <p:spPr>
          <a:xfrm>
            <a:off x="4976640" y="3600045"/>
            <a:ext cx="1862280" cy="364680"/>
          </a:xfrm>
          <a:prstGeom prst="rect">
            <a:avLst/>
          </a:prstGeom>
          <a:noFill/>
          <a:ln w="0">
            <a:noFill/>
          </a:ln>
        </p:spPr>
        <p:style>
          <a:lnRef idx="0">
            <a:scrgbClr r="0" g="0" b="0"/>
          </a:lnRef>
          <a:fillRef idx="0">
            <a:scrgbClr r="0" g="0" b="0"/>
          </a:fillRef>
          <a:effectRef idx="0">
            <a:scrgbClr r="0" g="0" b="0"/>
          </a:effectRef>
          <a:fontRef idx="minor"/>
        </p:style>
        <p:txBody>
          <a:bodyPr lIns="122040" tIns="60840" rIns="122040" bIns="6084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1"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OpenHarmony</a:t>
            </a:r>
            <a:endParaRPr kumimoji="0" lang="en-US" sz="1600" b="0" i="0" u="none" strike="noStrike" kern="1200" cap="none" spc="-1" normalizeH="0" baseline="0" noProof="0" dirty="0">
              <a:ln>
                <a:noFill/>
              </a:ln>
              <a:solidFill>
                <a:prstClr val="black"/>
              </a:solidFill>
              <a:effectLst/>
              <a:uLnTx/>
              <a:uFillTx/>
              <a:latin typeface="Arial" panose="020B0604020202020204"/>
              <a:ea typeface="Saturday Sans Regular"/>
            </a:endParaRPr>
          </a:p>
        </p:txBody>
      </p:sp>
      <p:sp>
        <p:nvSpPr>
          <p:cNvPr id="103" name="iconfont-11253-5325649"/>
          <p:cNvSpPr/>
          <p:nvPr/>
        </p:nvSpPr>
        <p:spPr>
          <a:xfrm>
            <a:off x="6789240" y="4886325"/>
            <a:ext cx="369000" cy="269280"/>
          </a:xfrm>
          <a:custGeom>
            <a:avLst/>
            <a:gdLst/>
            <a:ahLst/>
            <a:cxnLst/>
            <a:rect l="l" t="t" r="r" b="b"/>
            <a:pathLst>
              <a:path w="10001" h="7830">
                <a:moveTo>
                  <a:pt x="2574" y="1755"/>
                </a:moveTo>
                <a:lnTo>
                  <a:pt x="4314" y="444"/>
                </a:lnTo>
                <a:cubicBezTo>
                  <a:pt x="4791" y="91"/>
                  <a:pt x="5422" y="0"/>
                  <a:pt x="5972" y="211"/>
                </a:cubicBezTo>
                <a:lnTo>
                  <a:pt x="8740" y="1260"/>
                </a:lnTo>
                <a:cubicBezTo>
                  <a:pt x="8924" y="1331"/>
                  <a:pt x="9116" y="1361"/>
                  <a:pt x="9300" y="1361"/>
                </a:cubicBezTo>
                <a:lnTo>
                  <a:pt x="9757" y="1361"/>
                </a:lnTo>
                <a:cubicBezTo>
                  <a:pt x="9890" y="1361"/>
                  <a:pt x="10001" y="1463"/>
                  <a:pt x="10001" y="1594"/>
                </a:cubicBezTo>
                <a:lnTo>
                  <a:pt x="10001" y="4964"/>
                </a:lnTo>
                <a:cubicBezTo>
                  <a:pt x="10001" y="5095"/>
                  <a:pt x="9889" y="5206"/>
                  <a:pt x="9757" y="5206"/>
                </a:cubicBezTo>
                <a:lnTo>
                  <a:pt x="9157" y="5206"/>
                </a:lnTo>
                <a:cubicBezTo>
                  <a:pt x="9076" y="5206"/>
                  <a:pt x="8985" y="5236"/>
                  <a:pt x="8924" y="5288"/>
                </a:cubicBezTo>
                <a:lnTo>
                  <a:pt x="8791" y="5399"/>
                </a:lnTo>
                <a:cubicBezTo>
                  <a:pt x="8761" y="5429"/>
                  <a:pt x="8710" y="5419"/>
                  <a:pt x="8679" y="5389"/>
                </a:cubicBezTo>
                <a:lnTo>
                  <a:pt x="5454" y="1494"/>
                </a:lnTo>
                <a:cubicBezTo>
                  <a:pt x="5372" y="1393"/>
                  <a:pt x="5230" y="1373"/>
                  <a:pt x="5117" y="1434"/>
                </a:cubicBezTo>
                <a:lnTo>
                  <a:pt x="3642" y="2251"/>
                </a:lnTo>
                <a:cubicBezTo>
                  <a:pt x="3347" y="2413"/>
                  <a:pt x="2991" y="2433"/>
                  <a:pt x="2676" y="2301"/>
                </a:cubicBezTo>
                <a:cubicBezTo>
                  <a:pt x="2514" y="2230"/>
                  <a:pt x="2432" y="2039"/>
                  <a:pt x="2504" y="1868"/>
                </a:cubicBezTo>
                <a:cubicBezTo>
                  <a:pt x="2502" y="1826"/>
                  <a:pt x="2532" y="1786"/>
                  <a:pt x="2574" y="1755"/>
                </a:cubicBezTo>
                <a:close/>
                <a:moveTo>
                  <a:pt x="295" y="5196"/>
                </a:moveTo>
                <a:lnTo>
                  <a:pt x="814" y="5196"/>
                </a:lnTo>
                <a:lnTo>
                  <a:pt x="1180" y="4752"/>
                </a:lnTo>
                <a:cubicBezTo>
                  <a:pt x="1505" y="4359"/>
                  <a:pt x="2095" y="4309"/>
                  <a:pt x="2492" y="4631"/>
                </a:cubicBezTo>
                <a:cubicBezTo>
                  <a:pt x="2635" y="4752"/>
                  <a:pt x="2746" y="4914"/>
                  <a:pt x="2797" y="5095"/>
                </a:cubicBezTo>
                <a:cubicBezTo>
                  <a:pt x="3112" y="5176"/>
                  <a:pt x="3358" y="5417"/>
                  <a:pt x="3449" y="5731"/>
                </a:cubicBezTo>
                <a:cubicBezTo>
                  <a:pt x="3672" y="5801"/>
                  <a:pt x="3876" y="5944"/>
                  <a:pt x="3988" y="6155"/>
                </a:cubicBezTo>
                <a:cubicBezTo>
                  <a:pt x="4181" y="6185"/>
                  <a:pt x="4364" y="6276"/>
                  <a:pt x="4506" y="6417"/>
                </a:cubicBezTo>
                <a:cubicBezTo>
                  <a:pt x="4801" y="6730"/>
                  <a:pt x="4863" y="7195"/>
                  <a:pt x="4639" y="7567"/>
                </a:cubicBezTo>
                <a:lnTo>
                  <a:pt x="4588" y="7659"/>
                </a:lnTo>
                <a:lnTo>
                  <a:pt x="4588" y="7669"/>
                </a:lnTo>
                <a:cubicBezTo>
                  <a:pt x="4831" y="7830"/>
                  <a:pt x="5158" y="7780"/>
                  <a:pt x="5330" y="7537"/>
                </a:cubicBezTo>
                <a:cubicBezTo>
                  <a:pt x="5411" y="7416"/>
                  <a:pt x="5443" y="7275"/>
                  <a:pt x="5411" y="7134"/>
                </a:cubicBezTo>
                <a:lnTo>
                  <a:pt x="5411" y="7124"/>
                </a:lnTo>
                <a:lnTo>
                  <a:pt x="5421" y="7124"/>
                </a:lnTo>
                <a:lnTo>
                  <a:pt x="5462" y="7164"/>
                </a:lnTo>
                <a:cubicBezTo>
                  <a:pt x="5646" y="7345"/>
                  <a:pt x="5941" y="7376"/>
                  <a:pt x="6154" y="7234"/>
                </a:cubicBezTo>
                <a:cubicBezTo>
                  <a:pt x="6326" y="7112"/>
                  <a:pt x="6407" y="6901"/>
                  <a:pt x="6367" y="6699"/>
                </a:cubicBezTo>
                <a:lnTo>
                  <a:pt x="6367" y="6689"/>
                </a:lnTo>
                <a:lnTo>
                  <a:pt x="6377" y="6689"/>
                </a:lnTo>
                <a:lnTo>
                  <a:pt x="6419" y="6729"/>
                </a:lnTo>
                <a:cubicBezTo>
                  <a:pt x="6601" y="6910"/>
                  <a:pt x="6886" y="6940"/>
                  <a:pt x="7110" y="6799"/>
                </a:cubicBezTo>
                <a:cubicBezTo>
                  <a:pt x="7282" y="6678"/>
                  <a:pt x="7375" y="6466"/>
                  <a:pt x="7334" y="6264"/>
                </a:cubicBezTo>
                <a:lnTo>
                  <a:pt x="7334" y="6255"/>
                </a:lnTo>
                <a:lnTo>
                  <a:pt x="7344" y="6255"/>
                </a:lnTo>
                <a:lnTo>
                  <a:pt x="7385" y="6295"/>
                </a:lnTo>
                <a:cubicBezTo>
                  <a:pt x="7557" y="6466"/>
                  <a:pt x="7832" y="6496"/>
                  <a:pt x="8036" y="6376"/>
                </a:cubicBezTo>
                <a:cubicBezTo>
                  <a:pt x="8290" y="6225"/>
                  <a:pt x="8372" y="5903"/>
                  <a:pt x="8220" y="5650"/>
                </a:cubicBezTo>
                <a:cubicBezTo>
                  <a:pt x="8200" y="5620"/>
                  <a:pt x="8179" y="5590"/>
                  <a:pt x="8159" y="5569"/>
                </a:cubicBezTo>
                <a:lnTo>
                  <a:pt x="7834" y="5175"/>
                </a:lnTo>
                <a:lnTo>
                  <a:pt x="5199" y="1998"/>
                </a:lnTo>
                <a:cubicBezTo>
                  <a:pt x="5169" y="1968"/>
                  <a:pt x="5127" y="1958"/>
                  <a:pt x="5086" y="1978"/>
                </a:cubicBezTo>
                <a:lnTo>
                  <a:pt x="3825" y="2674"/>
                </a:lnTo>
                <a:cubicBezTo>
                  <a:pt x="3418" y="2896"/>
                  <a:pt x="2940" y="2936"/>
                  <a:pt x="2503" y="2775"/>
                </a:cubicBezTo>
                <a:cubicBezTo>
                  <a:pt x="2259" y="2694"/>
                  <a:pt x="2075" y="2503"/>
                  <a:pt x="1984" y="2270"/>
                </a:cubicBezTo>
                <a:cubicBezTo>
                  <a:pt x="1913" y="2028"/>
                  <a:pt x="1942" y="1765"/>
                  <a:pt x="2075" y="1554"/>
                </a:cubicBezTo>
                <a:cubicBezTo>
                  <a:pt x="2105" y="1494"/>
                  <a:pt x="2085" y="1423"/>
                  <a:pt x="2024" y="1393"/>
                </a:cubicBezTo>
                <a:cubicBezTo>
                  <a:pt x="2004" y="1383"/>
                  <a:pt x="1982" y="1383"/>
                  <a:pt x="1963" y="1383"/>
                </a:cubicBezTo>
                <a:lnTo>
                  <a:pt x="244" y="1383"/>
                </a:lnTo>
                <a:cubicBezTo>
                  <a:pt x="111" y="1383"/>
                  <a:pt x="0" y="1484"/>
                  <a:pt x="0" y="1615"/>
                </a:cubicBezTo>
                <a:lnTo>
                  <a:pt x="0" y="4975"/>
                </a:lnTo>
                <a:cubicBezTo>
                  <a:pt x="51" y="5095"/>
                  <a:pt x="163" y="5196"/>
                  <a:pt x="295" y="5196"/>
                </a:cubicBezTo>
                <a:close/>
                <a:moveTo>
                  <a:pt x="2126" y="4954"/>
                </a:moveTo>
                <a:cubicBezTo>
                  <a:pt x="1923" y="4843"/>
                  <a:pt x="1679" y="4894"/>
                  <a:pt x="1536" y="5075"/>
                </a:cubicBezTo>
                <a:lnTo>
                  <a:pt x="1180" y="5509"/>
                </a:lnTo>
                <a:cubicBezTo>
                  <a:pt x="1028" y="5700"/>
                  <a:pt x="1048" y="5983"/>
                  <a:pt x="1241" y="6134"/>
                </a:cubicBezTo>
                <a:lnTo>
                  <a:pt x="1251" y="6134"/>
                </a:lnTo>
                <a:lnTo>
                  <a:pt x="1303" y="6174"/>
                </a:lnTo>
                <a:cubicBezTo>
                  <a:pt x="1445" y="6285"/>
                  <a:pt x="1649" y="6295"/>
                  <a:pt x="1801" y="6214"/>
                </a:cubicBezTo>
                <a:cubicBezTo>
                  <a:pt x="1811" y="6204"/>
                  <a:pt x="1821" y="6214"/>
                  <a:pt x="1831" y="6224"/>
                </a:cubicBezTo>
                <a:lnTo>
                  <a:pt x="1831" y="6244"/>
                </a:lnTo>
                <a:cubicBezTo>
                  <a:pt x="1801" y="6405"/>
                  <a:pt x="1861" y="6576"/>
                  <a:pt x="1994" y="6678"/>
                </a:cubicBezTo>
                <a:lnTo>
                  <a:pt x="2035" y="6708"/>
                </a:lnTo>
                <a:cubicBezTo>
                  <a:pt x="2178" y="6819"/>
                  <a:pt x="2360" y="6829"/>
                  <a:pt x="2524" y="6758"/>
                </a:cubicBezTo>
                <a:cubicBezTo>
                  <a:pt x="2534" y="6748"/>
                  <a:pt x="2554" y="6758"/>
                  <a:pt x="2554" y="6768"/>
                </a:cubicBezTo>
                <a:lnTo>
                  <a:pt x="2554" y="6778"/>
                </a:lnTo>
                <a:cubicBezTo>
                  <a:pt x="2534" y="6929"/>
                  <a:pt x="2605" y="7080"/>
                  <a:pt x="2726" y="7181"/>
                </a:cubicBezTo>
                <a:lnTo>
                  <a:pt x="2756" y="7201"/>
                </a:lnTo>
                <a:cubicBezTo>
                  <a:pt x="2899" y="7313"/>
                  <a:pt x="3081" y="7333"/>
                  <a:pt x="3245" y="7241"/>
                </a:cubicBezTo>
                <a:cubicBezTo>
                  <a:pt x="3255" y="7231"/>
                  <a:pt x="3275" y="7241"/>
                  <a:pt x="3275" y="7251"/>
                </a:cubicBezTo>
                <a:lnTo>
                  <a:pt x="3275" y="7261"/>
                </a:lnTo>
                <a:cubicBezTo>
                  <a:pt x="3295" y="7373"/>
                  <a:pt x="3356" y="7474"/>
                  <a:pt x="3448" y="7544"/>
                </a:cubicBezTo>
                <a:lnTo>
                  <a:pt x="3468" y="7554"/>
                </a:lnTo>
                <a:cubicBezTo>
                  <a:pt x="3671" y="7705"/>
                  <a:pt x="3956" y="7675"/>
                  <a:pt x="4109" y="7473"/>
                </a:cubicBezTo>
                <a:cubicBezTo>
                  <a:pt x="4119" y="7453"/>
                  <a:pt x="4139" y="7433"/>
                  <a:pt x="4150" y="7423"/>
                </a:cubicBezTo>
                <a:lnTo>
                  <a:pt x="4211" y="7311"/>
                </a:lnTo>
                <a:cubicBezTo>
                  <a:pt x="4324" y="7120"/>
                  <a:pt x="4293" y="6888"/>
                  <a:pt x="4130" y="6736"/>
                </a:cubicBezTo>
                <a:cubicBezTo>
                  <a:pt x="3998" y="6615"/>
                  <a:pt x="3805" y="6585"/>
                  <a:pt x="3631" y="6655"/>
                </a:cubicBezTo>
                <a:cubicBezTo>
                  <a:pt x="3621" y="6655"/>
                  <a:pt x="3621" y="6655"/>
                  <a:pt x="3611" y="6645"/>
                </a:cubicBezTo>
                <a:lnTo>
                  <a:pt x="3611" y="6635"/>
                </a:lnTo>
                <a:cubicBezTo>
                  <a:pt x="3621" y="6393"/>
                  <a:pt x="3428" y="6181"/>
                  <a:pt x="3184" y="6161"/>
                </a:cubicBezTo>
                <a:cubicBezTo>
                  <a:pt x="3123" y="6161"/>
                  <a:pt x="3061" y="6171"/>
                  <a:pt x="3000" y="6191"/>
                </a:cubicBezTo>
                <a:cubicBezTo>
                  <a:pt x="2929" y="6201"/>
                  <a:pt x="2949" y="6141"/>
                  <a:pt x="2949" y="6141"/>
                </a:cubicBezTo>
                <a:cubicBezTo>
                  <a:pt x="3040" y="5909"/>
                  <a:pt x="2939" y="5658"/>
                  <a:pt x="2705" y="5556"/>
                </a:cubicBezTo>
                <a:cubicBezTo>
                  <a:pt x="2583" y="5506"/>
                  <a:pt x="2430" y="5516"/>
                  <a:pt x="2319" y="5576"/>
                </a:cubicBezTo>
                <a:cubicBezTo>
                  <a:pt x="2268" y="5586"/>
                  <a:pt x="2278" y="5536"/>
                  <a:pt x="2278" y="5536"/>
                </a:cubicBezTo>
                <a:cubicBezTo>
                  <a:pt x="2411" y="5348"/>
                  <a:pt x="2340" y="5075"/>
                  <a:pt x="2126" y="4954"/>
                </a:cubicBezTo>
                <a:close/>
                <a:moveTo>
                  <a:pt x="2126" y="4954"/>
                </a:moveTo>
              </a:path>
            </a:pathLst>
          </a:custGeom>
          <a:solidFill>
            <a:srgbClr val="E9002F"/>
          </a:solidFill>
          <a:ln w="12700">
            <a:noFill/>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Saturday Sans Regular"/>
            </a:endParaRPr>
          </a:p>
        </p:txBody>
      </p:sp>
      <p:grpSp>
        <p:nvGrpSpPr>
          <p:cNvPr id="104" name="组合 194"/>
          <p:cNvGrpSpPr/>
          <p:nvPr/>
        </p:nvGrpSpPr>
        <p:grpSpPr>
          <a:xfrm>
            <a:off x="3941640" y="2957805"/>
            <a:ext cx="612720" cy="602640"/>
            <a:chOff x="3941640" y="2872080"/>
            <a:chExt cx="612720" cy="602640"/>
          </a:xfrm>
        </p:grpSpPr>
        <p:sp>
          <p:nvSpPr>
            <p:cNvPr id="105" name="椭圆 195"/>
            <p:cNvSpPr/>
            <p:nvPr/>
          </p:nvSpPr>
          <p:spPr>
            <a:xfrm>
              <a:off x="3941640" y="2872080"/>
              <a:ext cx="612720" cy="602640"/>
            </a:xfrm>
            <a:prstGeom prst="ellipse">
              <a:avLst/>
            </a:prstGeom>
            <a:solidFill>
              <a:srgbClr val="FFFFFF"/>
            </a:solidFill>
            <a:ln w="12700">
              <a:noFill/>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Saturday Sans Regular"/>
              </a:endParaRPr>
            </a:p>
          </p:txBody>
        </p:sp>
        <p:pic>
          <p:nvPicPr>
            <p:cNvPr id="106" name="图片 196"/>
            <p:cNvPicPr/>
            <p:nvPr/>
          </p:nvPicPr>
          <p:blipFill>
            <a:blip r:embed="rId4"/>
            <a:stretch>
              <a:fillRect/>
            </a:stretch>
          </p:blipFill>
          <p:spPr>
            <a:xfrm>
              <a:off x="4095720" y="3043440"/>
              <a:ext cx="304200" cy="259560"/>
            </a:xfrm>
            <a:prstGeom prst="rect">
              <a:avLst/>
            </a:prstGeom>
            <a:ln w="0">
              <a:noFill/>
            </a:ln>
          </p:spPr>
        </p:pic>
      </p:grpSp>
      <p:sp>
        <p:nvSpPr>
          <p:cNvPr id="107" name="Shape 273"/>
          <p:cNvSpPr/>
          <p:nvPr/>
        </p:nvSpPr>
        <p:spPr>
          <a:xfrm>
            <a:off x="3428677" y="2291103"/>
            <a:ext cx="2572200" cy="415800"/>
          </a:xfrm>
          <a:prstGeom prst="rect">
            <a:avLst/>
          </a:prstGeom>
          <a:noFill/>
          <a:ln w="12700">
            <a:noFill/>
          </a:ln>
        </p:spPr>
        <p:style>
          <a:lnRef idx="0">
            <a:scrgbClr r="0" g="0" b="0"/>
          </a:lnRef>
          <a:fillRef idx="0">
            <a:scrgbClr r="0" g="0" b="0"/>
          </a:fillRef>
          <a:effectRef idx="0">
            <a:scrgbClr r="0" g="0" b="0"/>
          </a:effectRef>
          <a:fontRef idx="minor"/>
        </p:style>
        <p:txBody>
          <a:bodyPr lIns="22320" tIns="22320" rIns="22320" bIns="2232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1"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夯基础</a:t>
            </a:r>
            <a:endParaRPr kumimoji="0" lang="en-US" sz="1400" b="0" i="0" u="none" strike="noStrike" kern="1200" cap="none" spc="-1" normalizeH="0" baseline="0" noProof="0" dirty="0">
              <a:ln>
                <a:noFill/>
              </a:ln>
              <a:solidFill>
                <a:prstClr val="black"/>
              </a:solidFill>
              <a:effectLst/>
              <a:uLnTx/>
              <a:uFillTx/>
              <a:latin typeface="Arial" panose="020B0604020202020204"/>
              <a:ea typeface="Saturday Sans Regular"/>
            </a:endParaRPr>
          </a:p>
        </p:txBody>
      </p:sp>
      <p:sp>
        <p:nvSpPr>
          <p:cNvPr id="108" name="TextBox 15"/>
          <p:cNvSpPr/>
          <p:nvPr/>
        </p:nvSpPr>
        <p:spPr>
          <a:xfrm>
            <a:off x="360720" y="229320"/>
            <a:ext cx="1070244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altLang="zh-CN" sz="3200" b="1" strike="noStrike" spc="-1" dirty="0">
                <a:solidFill>
                  <a:srgbClr val="C00000"/>
                </a:solidFill>
                <a:latin typeface="微软雅黑" panose="020B0503020204020204" pitchFamily="34" charset="-122"/>
                <a:ea typeface="微软雅黑" panose="020B0503020204020204" pitchFamily="34" charset="-122"/>
                <a:sym typeface="+mn-ea"/>
              </a:rPr>
              <a:t>OpenHarmony BDOH</a:t>
            </a:r>
            <a:r>
              <a:rPr lang="zh-CN" altLang="en-US" sz="3200" b="1" strike="noStrike" spc="-1" dirty="0">
                <a:solidFill>
                  <a:srgbClr val="C00000"/>
                </a:solidFill>
                <a:latin typeface="微软雅黑" panose="020B0503020204020204" pitchFamily="34" charset="-122"/>
                <a:ea typeface="微软雅黑" panose="020B0503020204020204" pitchFamily="34" charset="-122"/>
                <a:sym typeface="+mn-ea"/>
              </a:rPr>
              <a:t>总体方案</a:t>
            </a:r>
            <a:endParaRPr lang="zh-CN" altLang="en-US" sz="3200" b="1" strike="noStrike" spc="-1" dirty="0">
              <a:solidFill>
                <a:srgbClr val="C00000"/>
              </a:solidFill>
              <a:latin typeface="微软雅黑" panose="020B0503020204020204" pitchFamily="34" charset="-122"/>
              <a:ea typeface="微软雅黑" panose="020B0503020204020204" pitchFamily="34" charset="-122"/>
              <a:sym typeface="+mn-ea"/>
            </a:endParaRPr>
          </a:p>
        </p:txBody>
      </p:sp>
      <p:sp>
        <p:nvSpPr>
          <p:cNvPr id="109" name="Line 1"/>
          <p:cNvSpPr/>
          <p:nvPr/>
        </p:nvSpPr>
        <p:spPr>
          <a:xfrm>
            <a:off x="325440" y="856785"/>
            <a:ext cx="11680920" cy="1800"/>
          </a:xfrm>
          <a:prstGeom prst="line">
            <a:avLst/>
          </a:prstGeom>
          <a:ln w="19050">
            <a:solidFill>
              <a:srgbClr val="C00000"/>
            </a:solidFill>
            <a:round/>
          </a:ln>
        </p:spPr>
        <p:style>
          <a:lnRef idx="0">
            <a:scrgbClr r="0" g="0" b="0"/>
          </a:lnRef>
          <a:fillRef idx="0">
            <a:scrgbClr r="0" g="0" b="0"/>
          </a:fillRef>
          <a:effectRef idx="0">
            <a:scrgbClr r="0" g="0" b="0"/>
          </a:effectRef>
          <a:fontRef idx="minor"/>
        </p:style>
        <p:txBody>
          <a:bodyPr/>
          <a:lstStyle/>
          <a:p>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
          <p:cNvSpPr/>
          <p:nvPr/>
        </p:nvSpPr>
        <p:spPr>
          <a:xfrm>
            <a:off x="325440" y="856785"/>
            <a:ext cx="11680920" cy="1800"/>
          </a:xfrm>
          <a:prstGeom prst="line">
            <a:avLst/>
          </a:prstGeom>
          <a:ln w="19050">
            <a:solidFill>
              <a:srgbClr val="C00000"/>
            </a:solidFill>
            <a:round/>
          </a:ln>
        </p:spPr>
        <p:style>
          <a:lnRef idx="0">
            <a:scrgbClr r="0" g="0" b="0"/>
          </a:lnRef>
          <a:fillRef idx="0">
            <a:scrgbClr r="0" g="0" b="0"/>
          </a:fillRef>
          <a:effectRef idx="0">
            <a:scrgbClr r="0" g="0" b="0"/>
          </a:effectRef>
          <a:fontRef idx="minor"/>
        </p:style>
        <p:txBody>
          <a:bodyPr/>
          <a:lstStyle/>
          <a:p>
            <a:endParaRPr lang="zh-CN" altLang="en-US"/>
          </a:p>
        </p:txBody>
      </p:sp>
      <p:sp>
        <p:nvSpPr>
          <p:cNvPr id="5" name="TextBox 15"/>
          <p:cNvSpPr/>
          <p:nvPr/>
        </p:nvSpPr>
        <p:spPr>
          <a:xfrm>
            <a:off x="360720" y="229320"/>
            <a:ext cx="1070244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altLang="zh-CN" sz="3200" b="1" strike="noStrike" spc="-1" dirty="0">
                <a:solidFill>
                  <a:srgbClr val="C00000"/>
                </a:solidFill>
                <a:latin typeface="微软雅黑" panose="020B0503020204020204" pitchFamily="34" charset="-122"/>
                <a:ea typeface="微软雅黑" panose="020B0503020204020204" pitchFamily="34" charset="-122"/>
                <a:sym typeface="+mn-ea"/>
              </a:rPr>
              <a:t>OpenHarmony BDOH</a:t>
            </a:r>
            <a:r>
              <a:rPr lang="zh-CN" altLang="en-US" sz="3200" b="1" strike="noStrike" spc="-1" dirty="0">
                <a:solidFill>
                  <a:srgbClr val="C00000"/>
                </a:solidFill>
                <a:latin typeface="微软雅黑" panose="020B0503020204020204" pitchFamily="34" charset="-122"/>
                <a:ea typeface="微软雅黑" panose="020B0503020204020204" pitchFamily="34" charset="-122"/>
                <a:sym typeface="+mn-ea"/>
              </a:rPr>
              <a:t>总体方案</a:t>
            </a:r>
            <a:endParaRPr lang="zh-CN" altLang="en-US" sz="3200" b="1" strike="noStrike" spc="-1" dirty="0">
              <a:solidFill>
                <a:srgbClr val="C00000"/>
              </a:solidFill>
              <a:latin typeface="微软雅黑" panose="020B0503020204020204" pitchFamily="34" charset="-122"/>
              <a:ea typeface="微软雅黑" panose="020B0503020204020204" pitchFamily="34" charset="-122"/>
              <a:sym typeface="+mn-ea"/>
            </a:endParaRPr>
          </a:p>
        </p:txBody>
      </p:sp>
      <p:sp>
        <p:nvSpPr>
          <p:cNvPr id="38" name="矩形 37"/>
          <p:cNvSpPr/>
          <p:nvPr/>
        </p:nvSpPr>
        <p:spPr>
          <a:xfrm>
            <a:off x="809251" y="898699"/>
            <a:ext cx="7223725" cy="894839"/>
          </a:xfrm>
          <a:prstGeom prst="rect">
            <a:avLst/>
          </a:prstGeom>
          <a:solidFill>
            <a:srgbClr val="FDEADA"/>
          </a:solidFill>
          <a:ln w="25400" cap="flat" cmpd="sng" algn="ctr">
            <a:noFill/>
            <a:prstDash val="solid"/>
            <a:miter/>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230356" y="926502"/>
            <a:ext cx="381000" cy="738664"/>
          </a:xfrm>
          <a:prstGeom prst="rect">
            <a:avLst/>
          </a:prstGeom>
          <a:noFill/>
        </p:spPr>
        <p:txBody>
          <a:bodyPr wrap="square" rtlCol="0">
            <a:spAutoFit/>
          </a:bodyPr>
          <a:lstStyle/>
          <a:p>
            <a:r>
              <a:rPr lang="zh-CN" altLang="en-US" sz="1400" dirty="0">
                <a:solidFill>
                  <a:prstClr val="black"/>
                </a:solidFill>
                <a:latin typeface="微软雅黑" panose="020B0503020204020204" pitchFamily="34" charset="-122"/>
                <a:ea typeface="微软雅黑" panose="020B0503020204020204" pitchFamily="34" charset="-122"/>
              </a:rPr>
              <a:t>应用层</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40" name="矩形 39"/>
          <p:cNvSpPr/>
          <p:nvPr/>
        </p:nvSpPr>
        <p:spPr>
          <a:xfrm>
            <a:off x="4050118" y="1211089"/>
            <a:ext cx="3570513" cy="358563"/>
          </a:xfrm>
          <a:prstGeom prst="rect">
            <a:avLst/>
          </a:prstGeom>
          <a:solidFill>
            <a:srgbClr val="A5D028">
              <a:lumMod val="40000"/>
              <a:lumOff val="60000"/>
            </a:srgbClr>
          </a:solidFill>
          <a:ln w="6350" cap="flat" cmpd="sng" algn="ctr">
            <a:solidFill>
              <a:sysClr val="windowText" lastClr="000000"/>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北斗短报文应用</a:t>
            </a:r>
            <a:endPar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1" name="矩形 40"/>
          <p:cNvSpPr/>
          <p:nvPr/>
        </p:nvSpPr>
        <p:spPr>
          <a:xfrm>
            <a:off x="1195317" y="1202737"/>
            <a:ext cx="2536168" cy="358563"/>
          </a:xfrm>
          <a:prstGeom prst="rect">
            <a:avLst/>
          </a:prstGeom>
          <a:noFill/>
          <a:ln w="6350" cap="flat" cmpd="sng" algn="ctr">
            <a:solidFill>
              <a:sysClr val="windowText" lastClr="000000"/>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位置服务应用</a:t>
            </a:r>
            <a:endPar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2" name="矩形 41"/>
          <p:cNvSpPr/>
          <p:nvPr/>
        </p:nvSpPr>
        <p:spPr>
          <a:xfrm>
            <a:off x="809251" y="5753562"/>
            <a:ext cx="7223725" cy="1075410"/>
          </a:xfrm>
          <a:prstGeom prst="rect">
            <a:avLst/>
          </a:prstGeom>
          <a:solidFill>
            <a:sysClr val="window" lastClr="FFFFFF">
              <a:lumMod val="85000"/>
            </a:sysClr>
          </a:solidFill>
          <a:ln w="25400" cap="flat" cmpd="sng" algn="ctr">
            <a:no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3" name="矩形 42"/>
          <p:cNvSpPr/>
          <p:nvPr/>
        </p:nvSpPr>
        <p:spPr>
          <a:xfrm>
            <a:off x="1195318" y="6406159"/>
            <a:ext cx="6425314" cy="279361"/>
          </a:xfrm>
          <a:prstGeom prst="rect">
            <a:avLst/>
          </a:prstGeom>
          <a:solidFill>
            <a:srgbClr val="A5D028">
              <a:lumMod val="40000"/>
              <a:lumOff val="60000"/>
            </a:srgbClr>
          </a:solidFill>
          <a:ln w="6350" cap="flat" cmpd="sng" algn="ctr">
            <a:solidFill>
              <a:sysClr val="windowText" lastClr="000000"/>
            </a:solid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北斗定位芯片</a:t>
            </a:r>
            <a:r>
              <a:rPr kumimoji="0" lang="en-US" altLang="zh-CN"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r>
              <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北斗短报文芯片驱动</a:t>
            </a:r>
            <a:endPar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4" name="矩形 43"/>
          <p:cNvSpPr/>
          <p:nvPr/>
        </p:nvSpPr>
        <p:spPr>
          <a:xfrm>
            <a:off x="809251" y="2963214"/>
            <a:ext cx="7223725" cy="2716041"/>
          </a:xfrm>
          <a:prstGeom prst="rect">
            <a:avLst/>
          </a:prstGeom>
          <a:solidFill>
            <a:srgbClr val="E7F6FF"/>
          </a:solidFill>
          <a:ln w="25400" cap="flat" cmpd="sng" algn="ctr">
            <a:noFill/>
            <a:prstDash val="solid"/>
            <a:miter/>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45" name="矩形 44"/>
          <p:cNvSpPr/>
          <p:nvPr/>
        </p:nvSpPr>
        <p:spPr>
          <a:xfrm>
            <a:off x="4050118" y="5276415"/>
            <a:ext cx="3570515" cy="324000"/>
          </a:xfrm>
          <a:prstGeom prst="rect">
            <a:avLst/>
          </a:prstGeom>
          <a:noFill/>
          <a:ln w="6350" cap="flat" cmpd="sng" algn="ctr">
            <a:solidFill>
              <a:sysClr val="windowText" lastClr="000000"/>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RIL Adapter</a:t>
            </a:r>
            <a:endPar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6" name="矩形 45"/>
          <p:cNvSpPr/>
          <p:nvPr/>
        </p:nvSpPr>
        <p:spPr>
          <a:xfrm>
            <a:off x="4050118" y="3265313"/>
            <a:ext cx="3570515" cy="1907687"/>
          </a:xfrm>
          <a:prstGeom prst="rect">
            <a:avLst/>
          </a:prstGeom>
          <a:noFill/>
          <a:ln w="6350" cap="flat" cmpd="sng" algn="ctr">
            <a:solidFill>
              <a:sysClr val="windowText" lastClr="000000"/>
            </a:solidFill>
            <a:prstDash val="dash"/>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7" name="矩形 46"/>
          <p:cNvSpPr/>
          <p:nvPr/>
        </p:nvSpPr>
        <p:spPr>
          <a:xfrm>
            <a:off x="4207055" y="4678316"/>
            <a:ext cx="3295195" cy="324000"/>
          </a:xfrm>
          <a:prstGeom prst="rect">
            <a:avLst/>
          </a:prstGeom>
          <a:noFill/>
          <a:ln w="6350" cap="flat" cmpd="sng" algn="ctr">
            <a:solidFill>
              <a:sysClr val="windowText" lastClr="000000"/>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核心服务</a:t>
            </a:r>
            <a:endPar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8" name="矩形 47"/>
          <p:cNvSpPr/>
          <p:nvPr/>
        </p:nvSpPr>
        <p:spPr>
          <a:xfrm>
            <a:off x="4207057" y="4194617"/>
            <a:ext cx="1008000" cy="324000"/>
          </a:xfrm>
          <a:prstGeom prst="rect">
            <a:avLst/>
          </a:prstGeom>
          <a:noFill/>
          <a:ln w="6350" cap="flat" cmpd="sng" algn="ctr">
            <a:solidFill>
              <a:sysClr val="windowText" lastClr="000000"/>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状态订阅</a:t>
            </a:r>
            <a:endPar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9" name="矩形 48"/>
          <p:cNvSpPr/>
          <p:nvPr/>
        </p:nvSpPr>
        <p:spPr>
          <a:xfrm>
            <a:off x="5349454" y="4194617"/>
            <a:ext cx="1008001" cy="324000"/>
          </a:xfrm>
          <a:prstGeom prst="rect">
            <a:avLst/>
          </a:prstGeom>
          <a:noFill/>
          <a:ln w="6350" cap="flat" cmpd="sng" algn="ctr">
            <a:solidFill>
              <a:sysClr val="windowText" lastClr="000000"/>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数据存储</a:t>
            </a:r>
            <a:endPar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0" name="矩形 49"/>
          <p:cNvSpPr/>
          <p:nvPr/>
        </p:nvSpPr>
        <p:spPr>
          <a:xfrm>
            <a:off x="4207056" y="3581266"/>
            <a:ext cx="1008000" cy="324000"/>
          </a:xfrm>
          <a:prstGeom prst="rect">
            <a:avLst/>
          </a:prstGeom>
          <a:noFill/>
          <a:ln w="6350" cap="flat" cmpd="sng" algn="ctr">
            <a:solidFill>
              <a:sysClr val="windowText" lastClr="000000"/>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蜂窝通话</a:t>
            </a:r>
            <a:endPar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1" name="矩形 50"/>
          <p:cNvSpPr/>
          <p:nvPr/>
        </p:nvSpPr>
        <p:spPr>
          <a:xfrm>
            <a:off x="5352022" y="3581266"/>
            <a:ext cx="1008000" cy="324000"/>
          </a:xfrm>
          <a:prstGeom prst="rect">
            <a:avLst/>
          </a:prstGeom>
          <a:noFill/>
          <a:ln w="6350" cap="flat" cmpd="sng" algn="ctr">
            <a:solidFill>
              <a:sysClr val="windowText" lastClr="000000"/>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蜂窝数据</a:t>
            </a:r>
            <a:endPar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2" name="矩形 51"/>
          <p:cNvSpPr/>
          <p:nvPr/>
        </p:nvSpPr>
        <p:spPr>
          <a:xfrm>
            <a:off x="6482034" y="4194617"/>
            <a:ext cx="1008000" cy="324000"/>
          </a:xfrm>
          <a:prstGeom prst="rect">
            <a:avLst/>
          </a:prstGeom>
          <a:noFill/>
          <a:ln w="6350" cap="flat" cmpd="sng" algn="ctr">
            <a:solidFill>
              <a:sysClr val="windowText" lastClr="000000"/>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短彩信</a:t>
            </a:r>
            <a:endPar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3" name="文本框 52"/>
          <p:cNvSpPr txBox="1"/>
          <p:nvPr/>
        </p:nvSpPr>
        <p:spPr>
          <a:xfrm>
            <a:off x="230356" y="5905642"/>
            <a:ext cx="381000" cy="738664"/>
          </a:xfrm>
          <a:prstGeom prst="rect">
            <a:avLst/>
          </a:prstGeom>
          <a:noFill/>
        </p:spPr>
        <p:txBody>
          <a:bodyPr wrap="square" rtlCol="0">
            <a:spAutoFit/>
          </a:bodyPr>
          <a:lstStyle/>
          <a:p>
            <a:r>
              <a:rPr lang="en-US" altLang="zh-CN" sz="1400" dirty="0">
                <a:solidFill>
                  <a:prstClr val="black"/>
                </a:solidFill>
                <a:latin typeface="微软雅黑" panose="020B0503020204020204" pitchFamily="34" charset="-122"/>
                <a:ea typeface="微软雅黑" panose="020B0503020204020204" pitchFamily="34" charset="-122"/>
              </a:rPr>
              <a:t>OS</a:t>
            </a:r>
            <a:r>
              <a:rPr lang="zh-CN" altLang="en-US" sz="1400" dirty="0">
                <a:solidFill>
                  <a:prstClr val="black"/>
                </a:solidFill>
                <a:latin typeface="微软雅黑" panose="020B0503020204020204" pitchFamily="34" charset="-122"/>
                <a:ea typeface="微软雅黑" panose="020B0503020204020204" pitchFamily="34" charset="-122"/>
              </a:rPr>
              <a:t>层</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230356" y="3593157"/>
            <a:ext cx="381000" cy="1169551"/>
          </a:xfrm>
          <a:prstGeom prst="rect">
            <a:avLst/>
          </a:prstGeom>
          <a:noFill/>
        </p:spPr>
        <p:txBody>
          <a:bodyPr wrap="square" rtlCol="0">
            <a:spAutoFit/>
          </a:bodyPr>
          <a:lstStyle/>
          <a:p>
            <a:r>
              <a:rPr lang="zh-CN" altLang="en-US" sz="1400" dirty="0">
                <a:solidFill>
                  <a:prstClr val="black"/>
                </a:solidFill>
                <a:latin typeface="微软雅黑" panose="020B0503020204020204" pitchFamily="34" charset="-122"/>
                <a:ea typeface="微软雅黑" panose="020B0503020204020204" pitchFamily="34" charset="-122"/>
              </a:rPr>
              <a:t>系统服务层</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55" name="矩形 54"/>
          <p:cNvSpPr/>
          <p:nvPr/>
        </p:nvSpPr>
        <p:spPr>
          <a:xfrm>
            <a:off x="809251" y="1852293"/>
            <a:ext cx="7223725" cy="1031947"/>
          </a:xfrm>
          <a:prstGeom prst="rect">
            <a:avLst/>
          </a:prstGeom>
          <a:solidFill>
            <a:srgbClr val="FDEADA"/>
          </a:solidFill>
          <a:ln w="25400" cap="flat" cmpd="sng" algn="ctr">
            <a:noFill/>
            <a:prstDash val="solid"/>
            <a:miter/>
          </a:ln>
          <a:effectLst/>
        </p:spPr>
        <p:txBody>
          <a:bodyPr rtlCol="0" anchor="ctr"/>
          <a:lstStyle/>
          <a:p>
            <a:pPr algn="ct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230356" y="1977170"/>
            <a:ext cx="381000" cy="738664"/>
          </a:xfrm>
          <a:prstGeom prst="rect">
            <a:avLst/>
          </a:prstGeom>
          <a:noFill/>
        </p:spPr>
        <p:txBody>
          <a:bodyPr wrap="square" rtlCol="0">
            <a:spAutoFit/>
          </a:bodyPr>
          <a:lstStyle/>
          <a:p>
            <a:r>
              <a:rPr lang="zh-CN" altLang="en-US" sz="1400" dirty="0">
                <a:solidFill>
                  <a:prstClr val="black"/>
                </a:solidFill>
                <a:latin typeface="微软雅黑" panose="020B0503020204020204" pitchFamily="34" charset="-122"/>
                <a:ea typeface="微软雅黑" panose="020B0503020204020204" pitchFamily="34" charset="-122"/>
              </a:rPr>
              <a:t>框架层</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57" name="矩形 56"/>
          <p:cNvSpPr/>
          <p:nvPr/>
        </p:nvSpPr>
        <p:spPr>
          <a:xfrm>
            <a:off x="6482034" y="3581266"/>
            <a:ext cx="1008001" cy="324000"/>
          </a:xfrm>
          <a:prstGeom prst="rect">
            <a:avLst/>
          </a:prstGeom>
          <a:solidFill>
            <a:srgbClr val="A5D028">
              <a:lumMod val="40000"/>
              <a:lumOff val="60000"/>
            </a:srgbClr>
          </a:solidFill>
          <a:ln w="6350" cap="flat" cmpd="sng" algn="ctr">
            <a:solidFill>
              <a:sysClr val="windowText" lastClr="000000"/>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北斗短报文</a:t>
            </a:r>
            <a:endPar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8" name="矩形 57"/>
          <p:cNvSpPr/>
          <p:nvPr/>
        </p:nvSpPr>
        <p:spPr>
          <a:xfrm>
            <a:off x="1195319" y="6002843"/>
            <a:ext cx="6425314" cy="257282"/>
          </a:xfrm>
          <a:prstGeom prst="rect">
            <a:avLst/>
          </a:prstGeom>
          <a:noFill/>
          <a:ln w="6350" cap="flat" cmpd="sng" algn="ctr">
            <a:solidFill>
              <a:sysClr val="windowText" lastClr="000000"/>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HDF</a:t>
            </a:r>
            <a:endPar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9" name="矩形 58"/>
          <p:cNvSpPr/>
          <p:nvPr/>
        </p:nvSpPr>
        <p:spPr>
          <a:xfrm>
            <a:off x="1195317" y="3265313"/>
            <a:ext cx="2536169" cy="2413942"/>
          </a:xfrm>
          <a:prstGeom prst="rect">
            <a:avLst/>
          </a:prstGeom>
          <a:noFill/>
          <a:ln w="6350" cap="flat" cmpd="sng" algn="ctr">
            <a:solidFill>
              <a:sysClr val="windowText" lastClr="000000"/>
            </a:solidFill>
            <a:prstDash val="dash"/>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60" name="矩形 59"/>
          <p:cNvSpPr/>
          <p:nvPr/>
        </p:nvSpPr>
        <p:spPr>
          <a:xfrm>
            <a:off x="1465487" y="5178424"/>
            <a:ext cx="1964048" cy="324000"/>
          </a:xfrm>
          <a:prstGeom prst="rect">
            <a:avLst/>
          </a:prstGeom>
          <a:noFill/>
          <a:ln w="6350" cap="flat" cmpd="sng" algn="ctr">
            <a:solidFill>
              <a:sysClr val="windowText" lastClr="000000"/>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GNSS</a:t>
            </a:r>
            <a:endPar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1" name="文本框 60"/>
          <p:cNvSpPr txBox="1"/>
          <p:nvPr/>
        </p:nvSpPr>
        <p:spPr>
          <a:xfrm>
            <a:off x="1465488" y="3327324"/>
            <a:ext cx="1952684" cy="253916"/>
          </a:xfrm>
          <a:prstGeom prst="rect">
            <a:avLst/>
          </a:prstGeom>
          <a:noFill/>
          <a:ln w="635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位置服务</a:t>
            </a:r>
            <a:endPar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2" name="矩形 61"/>
          <p:cNvSpPr/>
          <p:nvPr/>
        </p:nvSpPr>
        <p:spPr>
          <a:xfrm>
            <a:off x="1474194" y="3737293"/>
            <a:ext cx="1943978" cy="324000"/>
          </a:xfrm>
          <a:prstGeom prst="rect">
            <a:avLst/>
          </a:prstGeom>
          <a:noFill/>
          <a:ln w="6350" cap="flat" cmpd="sng" algn="ctr">
            <a:solidFill>
              <a:sysClr val="windowText" lastClr="000000"/>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Locater</a:t>
            </a:r>
            <a:endPar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3" name="矩形 62"/>
          <p:cNvSpPr/>
          <p:nvPr/>
        </p:nvSpPr>
        <p:spPr>
          <a:xfrm>
            <a:off x="1474194" y="4654449"/>
            <a:ext cx="1075101" cy="324000"/>
          </a:xfrm>
          <a:prstGeom prst="rect">
            <a:avLst/>
          </a:prstGeom>
          <a:noFill/>
          <a:ln w="6350" cap="flat" cmpd="sng" algn="ctr">
            <a:solidFill>
              <a:sysClr val="windowText" lastClr="000000"/>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GeoConvert</a:t>
            </a:r>
            <a:endPar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4" name="矩形 63"/>
          <p:cNvSpPr/>
          <p:nvPr/>
        </p:nvSpPr>
        <p:spPr>
          <a:xfrm>
            <a:off x="1465488" y="4207149"/>
            <a:ext cx="1083807" cy="324000"/>
          </a:xfrm>
          <a:prstGeom prst="rect">
            <a:avLst/>
          </a:prstGeom>
          <a:noFill/>
          <a:ln w="6350" cap="flat" cmpd="sng" algn="ctr">
            <a:solidFill>
              <a:sysClr val="windowText" lastClr="000000"/>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网络定位</a:t>
            </a:r>
            <a:endPar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5" name="矩形 64"/>
          <p:cNvSpPr/>
          <p:nvPr/>
        </p:nvSpPr>
        <p:spPr>
          <a:xfrm>
            <a:off x="1472772" y="2265580"/>
            <a:ext cx="1840651" cy="312802"/>
          </a:xfrm>
          <a:prstGeom prst="rect">
            <a:avLst/>
          </a:prstGeom>
          <a:noFill/>
          <a:ln w="6350" cap="flat" cmpd="sng" algn="ctr">
            <a:solidFill>
              <a:sysClr val="windowText" lastClr="000000"/>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@ohos.geolocation.d.ts</a:t>
            </a:r>
            <a:endPar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6" name="矩形 65"/>
          <p:cNvSpPr/>
          <p:nvPr/>
        </p:nvSpPr>
        <p:spPr>
          <a:xfrm>
            <a:off x="2771654" y="4409025"/>
            <a:ext cx="646518" cy="324000"/>
          </a:xfrm>
          <a:prstGeom prst="rect">
            <a:avLst/>
          </a:prstGeom>
          <a:solidFill>
            <a:srgbClr val="A5D028">
              <a:lumMod val="40000"/>
              <a:lumOff val="60000"/>
            </a:srgbClr>
          </a:solidFill>
          <a:ln w="6350" cap="flat" cmpd="sng" algn="ctr">
            <a:solidFill>
              <a:sysClr val="windowText" lastClr="000000"/>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RTK</a:t>
            </a:r>
            <a:r>
              <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服务</a:t>
            </a:r>
            <a:endPar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7" name="矩形 66"/>
          <p:cNvSpPr/>
          <p:nvPr/>
        </p:nvSpPr>
        <p:spPr>
          <a:xfrm>
            <a:off x="4834908" y="2258734"/>
            <a:ext cx="2017486" cy="312802"/>
          </a:xfrm>
          <a:prstGeom prst="rect">
            <a:avLst/>
          </a:prstGeom>
          <a:solidFill>
            <a:srgbClr val="A5D028">
              <a:lumMod val="40000"/>
              <a:lumOff val="60000"/>
            </a:srgbClr>
          </a:solidFill>
          <a:ln w="6350" cap="flat" cmpd="sng" algn="ctr">
            <a:solidFill>
              <a:sysClr val="windowText" lastClr="000000"/>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@ohos.bds.sms.d.ts</a:t>
            </a:r>
            <a:endParaRPr kumimoji="0" lang="en-US" altLang="zh-CN"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0" name="矩形 119"/>
          <p:cNvSpPr/>
          <p:nvPr/>
        </p:nvSpPr>
        <p:spPr>
          <a:xfrm>
            <a:off x="4050118" y="1962197"/>
            <a:ext cx="3570514" cy="850610"/>
          </a:xfrm>
          <a:prstGeom prst="rect">
            <a:avLst/>
          </a:prstGeom>
          <a:noFill/>
          <a:ln w="6350" cap="flat" cmpd="sng" algn="ctr">
            <a:solidFill>
              <a:sysClr val="windowText" lastClr="000000"/>
            </a:solidFill>
            <a:prstDash val="dash"/>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21" name="矩形 120"/>
          <p:cNvSpPr/>
          <p:nvPr/>
        </p:nvSpPr>
        <p:spPr>
          <a:xfrm>
            <a:off x="1109217" y="1950051"/>
            <a:ext cx="2622270" cy="850610"/>
          </a:xfrm>
          <a:prstGeom prst="rect">
            <a:avLst/>
          </a:prstGeom>
          <a:noFill/>
          <a:ln w="6350" cap="flat" cmpd="sng" algn="ctr">
            <a:solidFill>
              <a:sysClr val="windowText" lastClr="000000"/>
            </a:solidFill>
            <a:prstDash val="dash"/>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22" name="文本框 121"/>
          <p:cNvSpPr txBox="1"/>
          <p:nvPr/>
        </p:nvSpPr>
        <p:spPr>
          <a:xfrm>
            <a:off x="5265447" y="1962197"/>
            <a:ext cx="1278815" cy="253916"/>
          </a:xfrm>
          <a:prstGeom prst="rect">
            <a:avLst/>
          </a:prstGeom>
          <a:noFill/>
        </p:spPr>
        <p:txBody>
          <a:bodyPr wrap="square" rtlCol="0">
            <a:spAutoFit/>
          </a:bodyPr>
          <a:lstStyle/>
          <a:p>
            <a:r>
              <a:rPr lang="en-US" altLang="zh-CN" sz="1050" dirty="0">
                <a:solidFill>
                  <a:prstClr val="black"/>
                </a:solidFill>
                <a:latin typeface="微软雅黑" panose="020B0503020204020204" pitchFamily="34" charset="-122"/>
                <a:ea typeface="微软雅黑" panose="020B0503020204020204" pitchFamily="34" charset="-122"/>
              </a:rPr>
              <a:t>Telephony Kit</a:t>
            </a:r>
            <a:endParaRPr lang="zh-CN" altLang="en-US" sz="1050" dirty="0">
              <a:solidFill>
                <a:prstClr val="black"/>
              </a:solidFill>
              <a:latin typeface="微软雅黑" panose="020B0503020204020204" pitchFamily="34" charset="-122"/>
              <a:ea typeface="微软雅黑" panose="020B0503020204020204" pitchFamily="34" charset="-122"/>
            </a:endParaRPr>
          </a:p>
        </p:txBody>
      </p:sp>
      <p:sp>
        <p:nvSpPr>
          <p:cNvPr id="127" name="文本框 126"/>
          <p:cNvSpPr txBox="1"/>
          <p:nvPr/>
        </p:nvSpPr>
        <p:spPr>
          <a:xfrm>
            <a:off x="1666704" y="1916343"/>
            <a:ext cx="1896891" cy="253916"/>
          </a:xfrm>
          <a:prstGeom prst="rect">
            <a:avLst/>
          </a:prstGeom>
          <a:noFill/>
        </p:spPr>
        <p:txBody>
          <a:bodyPr wrap="square" rtlCol="0">
            <a:spAutoFit/>
          </a:bodyPr>
          <a:lstStyle/>
          <a:p>
            <a:r>
              <a:rPr lang="en-US" altLang="zh-CN" sz="1050" dirty="0">
                <a:solidFill>
                  <a:prstClr val="black"/>
                </a:solidFill>
                <a:latin typeface="微软雅黑" panose="020B0503020204020204" pitchFamily="34" charset="-122"/>
                <a:ea typeface="微软雅黑" panose="020B0503020204020204" pitchFamily="34" charset="-122"/>
              </a:rPr>
              <a:t>Location Kit</a:t>
            </a:r>
            <a:endParaRPr lang="zh-CN" altLang="en-US" sz="1050" dirty="0">
              <a:solidFill>
                <a:prstClr val="black"/>
              </a:solidFill>
              <a:latin typeface="微软雅黑" panose="020B0503020204020204" pitchFamily="34" charset="-122"/>
              <a:ea typeface="微软雅黑" panose="020B0503020204020204" pitchFamily="34" charset="-122"/>
            </a:endParaRPr>
          </a:p>
        </p:txBody>
      </p:sp>
      <p:sp>
        <p:nvSpPr>
          <p:cNvPr id="128" name="矩形: 圆角 127"/>
          <p:cNvSpPr/>
          <p:nvPr/>
        </p:nvSpPr>
        <p:spPr>
          <a:xfrm>
            <a:off x="9858703" y="1613984"/>
            <a:ext cx="2021243" cy="1947752"/>
          </a:xfrm>
          <a:prstGeom prst="roundRect">
            <a:avLst/>
          </a:prstGeom>
          <a:solidFill>
            <a:srgbClr val="61B230">
              <a:lumMod val="20000"/>
              <a:lumOff val="80000"/>
            </a:srgbClr>
          </a:solidFill>
          <a:ln w="25400" cap="flat" cmpd="sng" algn="ctr">
            <a:noFill/>
            <a:prstDash val="solid"/>
          </a:ln>
          <a:effectLst/>
        </p:spPr>
        <p:txBody>
          <a:bodyPr rot="0" spcFirstLastPara="0" vertOverflow="overflow" horzOverflow="overflow" vert="horz" wrap="square" lIns="91308" tIns="45654" rIns="91308" bIns="45654" numCol="1" spcCol="0" rtlCol="0" fromWordArt="0" anchor="ctr" anchorCtr="0" forceAA="0" compatLnSpc="1">
            <a:noAutofit/>
          </a:bodyPr>
          <a:lstStyle/>
          <a:p>
            <a:pPr algn="ctr" defTabSz="913130" eaLnBrk="0" fontAlgn="base" hangingPunct="0">
              <a:spcBef>
                <a:spcPct val="0"/>
              </a:spcBef>
              <a:spcAft>
                <a:spcPct val="0"/>
              </a:spcAft>
              <a:defRPr/>
            </a:pPr>
            <a:endParaRPr lang="zh-CN" altLang="en-US" sz="1795" kern="0">
              <a:solidFill>
                <a:srgbClr val="666666"/>
              </a:solidFill>
              <a:latin typeface="微软雅黑" panose="020B0503020204020204" pitchFamily="34" charset="-122"/>
              <a:ea typeface="微软雅黑" panose="020B0503020204020204" pitchFamily="34" charset="-122"/>
              <a:cs typeface="+mn-ea"/>
              <a:sym typeface="+mn-lt"/>
            </a:endParaRPr>
          </a:p>
        </p:txBody>
      </p:sp>
      <p:pic>
        <p:nvPicPr>
          <p:cNvPr id="129" name="图形 128" descr="同步云"/>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55542" y="2344597"/>
            <a:ext cx="720000" cy="720000"/>
          </a:xfrm>
          <a:prstGeom prst="rect">
            <a:avLst/>
          </a:prstGeom>
        </p:spPr>
      </p:pic>
      <p:sp>
        <p:nvSpPr>
          <p:cNvPr id="130" name="文本框 129"/>
          <p:cNvSpPr txBox="1"/>
          <p:nvPr/>
        </p:nvSpPr>
        <p:spPr>
          <a:xfrm>
            <a:off x="10067286" y="1812260"/>
            <a:ext cx="1549103" cy="276999"/>
          </a:xfrm>
          <a:prstGeom prst="rect">
            <a:avLst/>
          </a:prstGeom>
          <a:noFill/>
        </p:spPr>
        <p:txBody>
          <a:bodyPr wrap="square" lIns="0" tIns="0" rIns="0" bIns="0" rtlCol="0">
            <a:spAutoFit/>
          </a:bodyPr>
          <a:lstStyle/>
          <a:p>
            <a:r>
              <a:rPr kumimoji="1" lang="en-US" altLang="zh-CN" dirty="0">
                <a:solidFill>
                  <a:srgbClr val="0000CC"/>
                </a:solidFill>
                <a:latin typeface="微软雅黑" panose="020B0503020204020204" pitchFamily="34" charset="-122"/>
                <a:ea typeface="微软雅黑" panose="020B0503020204020204" pitchFamily="34" charset="-122"/>
              </a:rPr>
              <a:t>NRTK</a:t>
            </a:r>
            <a:r>
              <a:rPr kumimoji="1" lang="zh-CN" altLang="en-US" dirty="0">
                <a:solidFill>
                  <a:srgbClr val="0000CC"/>
                </a:solidFill>
                <a:latin typeface="微软雅黑" panose="020B0503020204020204" pitchFamily="34" charset="-122"/>
                <a:ea typeface="微软雅黑" panose="020B0503020204020204" pitchFamily="34" charset="-122"/>
              </a:rPr>
              <a:t> </a:t>
            </a:r>
            <a:r>
              <a:rPr kumimoji="1" lang="en-US" altLang="zh-CN" dirty="0">
                <a:solidFill>
                  <a:srgbClr val="0000CC"/>
                </a:solidFill>
                <a:latin typeface="微软雅黑" panose="020B0503020204020204" pitchFamily="34" charset="-122"/>
                <a:ea typeface="微软雅黑" panose="020B0503020204020204" pitchFamily="34" charset="-122"/>
              </a:rPr>
              <a:t>Service</a:t>
            </a:r>
            <a:endParaRPr kumimoji="1" lang="zh-CN" altLang="en-US" dirty="0">
              <a:solidFill>
                <a:srgbClr val="000000"/>
              </a:solidFill>
              <a:latin typeface="微软雅黑" panose="020B0503020204020204" pitchFamily="34" charset="-122"/>
              <a:ea typeface="微软雅黑" panose="020B0503020204020204" pitchFamily="34" charset="-122"/>
            </a:endParaRPr>
          </a:p>
        </p:txBody>
      </p:sp>
      <p:sp>
        <p:nvSpPr>
          <p:cNvPr id="131" name="矩形: 圆角 130"/>
          <p:cNvSpPr/>
          <p:nvPr/>
        </p:nvSpPr>
        <p:spPr>
          <a:xfrm>
            <a:off x="9858703" y="4013862"/>
            <a:ext cx="2021243" cy="1947752"/>
          </a:xfrm>
          <a:prstGeom prst="roundRect">
            <a:avLst/>
          </a:prstGeom>
          <a:solidFill>
            <a:srgbClr val="61B230">
              <a:lumMod val="20000"/>
              <a:lumOff val="80000"/>
            </a:srgbClr>
          </a:solidFill>
          <a:ln w="25400" cap="flat" cmpd="sng" algn="ctr">
            <a:noFill/>
            <a:prstDash val="solid"/>
          </a:ln>
          <a:effectLst/>
        </p:spPr>
        <p:txBody>
          <a:bodyPr rot="0" spcFirstLastPara="0" vertOverflow="overflow" horzOverflow="overflow" vert="horz" wrap="square" lIns="91308" tIns="45654" rIns="91308" bIns="45654" numCol="1" spcCol="0" rtlCol="0" fromWordArt="0" anchor="ctr" anchorCtr="0" forceAA="0" compatLnSpc="1">
            <a:noAutofit/>
          </a:bodyPr>
          <a:lstStyle/>
          <a:p>
            <a:pPr algn="ctr" defTabSz="913130" eaLnBrk="0" fontAlgn="base" hangingPunct="0">
              <a:spcBef>
                <a:spcPct val="0"/>
              </a:spcBef>
              <a:spcAft>
                <a:spcPct val="0"/>
              </a:spcAft>
              <a:defRPr/>
            </a:pPr>
            <a:endParaRPr lang="zh-CN" altLang="en-US" sz="1795" kern="0">
              <a:solidFill>
                <a:srgbClr val="666666"/>
              </a:solidFill>
              <a:latin typeface="微软雅黑" panose="020B0503020204020204" pitchFamily="34" charset="-122"/>
              <a:ea typeface="微软雅黑" panose="020B0503020204020204" pitchFamily="34" charset="-122"/>
              <a:cs typeface="+mn-ea"/>
              <a:sym typeface="+mn-lt"/>
            </a:endParaRPr>
          </a:p>
        </p:txBody>
      </p:sp>
      <p:sp>
        <p:nvSpPr>
          <p:cNvPr id="132" name="文本框 131"/>
          <p:cNvSpPr txBox="1"/>
          <p:nvPr/>
        </p:nvSpPr>
        <p:spPr>
          <a:xfrm>
            <a:off x="9922786" y="4221561"/>
            <a:ext cx="2021243" cy="276999"/>
          </a:xfrm>
          <a:prstGeom prst="rect">
            <a:avLst/>
          </a:prstGeom>
          <a:noFill/>
        </p:spPr>
        <p:txBody>
          <a:bodyPr wrap="square" lIns="0" tIns="0" rIns="0" bIns="0" rtlCol="0">
            <a:spAutoFit/>
          </a:bodyPr>
          <a:lstStyle>
            <a:defPPr>
              <a:defRPr lang="zh-CN"/>
            </a:defPPr>
            <a:lvl1pPr>
              <a:defRPr kumimoji="1">
                <a:solidFill>
                  <a:srgbClr val="0000CC"/>
                </a:solidFill>
                <a:latin typeface="微软雅黑" panose="020B0503020204020204" pitchFamily="34" charset="-122"/>
                <a:ea typeface="微软雅黑" panose="020B0503020204020204" pitchFamily="34" charset="-122"/>
              </a:defRPr>
            </a:lvl1pPr>
          </a:lstStyle>
          <a:p>
            <a:r>
              <a:rPr lang="en-US" altLang="zh-CN" dirty="0"/>
              <a:t>Reference station</a:t>
            </a:r>
            <a:endParaRPr lang="zh-CN" altLang="en-US" dirty="0"/>
          </a:p>
        </p:txBody>
      </p:sp>
      <p:pic>
        <p:nvPicPr>
          <p:cNvPr id="133" name="图片 132"/>
          <p:cNvPicPr>
            <a:picLocks noChangeAspect="1"/>
          </p:cNvPicPr>
          <p:nvPr/>
        </p:nvPicPr>
        <p:blipFill>
          <a:blip r:embed="rId3"/>
          <a:srcRect b="17579"/>
          <a:stretch>
            <a:fillRect/>
          </a:stretch>
        </p:blipFill>
        <p:spPr>
          <a:xfrm>
            <a:off x="10526175" y="4678546"/>
            <a:ext cx="686297" cy="932135"/>
          </a:xfrm>
          <a:prstGeom prst="rect">
            <a:avLst/>
          </a:prstGeom>
        </p:spPr>
      </p:pic>
      <p:cxnSp>
        <p:nvCxnSpPr>
          <p:cNvPr id="134" name="连接符: 肘形 133"/>
          <p:cNvCxnSpPr/>
          <p:nvPr/>
        </p:nvCxnSpPr>
        <p:spPr>
          <a:xfrm>
            <a:off x="8003288" y="4733025"/>
            <a:ext cx="1863300" cy="380690"/>
          </a:xfrm>
          <a:prstGeom prst="bentConnector3">
            <a:avLst>
              <a:gd name="adj1" fmla="val 50000"/>
            </a:avLst>
          </a:prstGeom>
          <a:noFill/>
          <a:ln w="6350" cap="flat" cmpd="sng" algn="ctr">
            <a:solidFill>
              <a:schemeClr val="tx1"/>
            </a:solidFill>
            <a:prstDash val="solid"/>
            <a:miter lim="800000"/>
            <a:headEnd type="triangle"/>
            <a:tailEnd type="triangle"/>
          </a:ln>
          <a:effectLst/>
        </p:spPr>
      </p:cxnSp>
      <p:sp>
        <p:nvSpPr>
          <p:cNvPr id="135" name="文本框 134"/>
          <p:cNvSpPr txBox="1"/>
          <p:nvPr/>
        </p:nvSpPr>
        <p:spPr>
          <a:xfrm>
            <a:off x="9272462" y="4834710"/>
            <a:ext cx="347796" cy="153888"/>
          </a:xfrm>
          <a:prstGeom prst="rect">
            <a:avLst/>
          </a:prstGeom>
          <a:noFill/>
        </p:spPr>
        <p:txBody>
          <a:bodyPr wrap="square" lIns="0" tIns="0" rIns="0" bIns="0" rtlCol="0">
            <a:spAutoFit/>
          </a:bodyPr>
          <a:lstStyle/>
          <a:p>
            <a:r>
              <a:rPr lang="en-US" altLang="zh-CN" sz="1000" b="1" dirty="0">
                <a:solidFill>
                  <a:srgbClr val="1D1D1A"/>
                </a:solidFill>
                <a:latin typeface="Calibri" panose="020F0502020204030204"/>
                <a:ea typeface="等线" panose="02010600030101010101" charset="-122"/>
              </a:rPr>
              <a:t>RTCM</a:t>
            </a:r>
            <a:endParaRPr lang="en-US" altLang="zh-CN" sz="1000" b="1" dirty="0">
              <a:solidFill>
                <a:srgbClr val="1D1D1A"/>
              </a:solidFill>
              <a:latin typeface="Calibri" panose="020F0502020204030204"/>
              <a:ea typeface="等线" panose="02010600030101010101" charset="-122"/>
            </a:endParaRPr>
          </a:p>
        </p:txBody>
      </p:sp>
      <p:cxnSp>
        <p:nvCxnSpPr>
          <p:cNvPr id="136" name="连接符: 肘形 135"/>
          <p:cNvCxnSpPr>
            <a:stCxn id="128" idx="1"/>
            <a:endCxn id="44" idx="3"/>
          </p:cNvCxnSpPr>
          <p:nvPr/>
        </p:nvCxnSpPr>
        <p:spPr>
          <a:xfrm rot="10800000" flipV="1">
            <a:off x="8032977" y="2587859"/>
            <a:ext cx="1825727" cy="1733375"/>
          </a:xfrm>
          <a:prstGeom prst="bentConnector3">
            <a:avLst>
              <a:gd name="adj1" fmla="val 50000"/>
            </a:avLst>
          </a:prstGeom>
          <a:noFill/>
          <a:ln w="6350" cap="flat" cmpd="sng" algn="ctr">
            <a:solidFill>
              <a:schemeClr val="tx1"/>
            </a:solidFill>
            <a:prstDash val="solid"/>
            <a:miter lim="800000"/>
            <a:headEnd type="triangle"/>
            <a:tailEnd type="triangle"/>
          </a:ln>
          <a:effectLst/>
        </p:spPr>
      </p:cxnSp>
      <p:sp>
        <p:nvSpPr>
          <p:cNvPr id="137" name="文本框 136"/>
          <p:cNvSpPr txBox="1"/>
          <p:nvPr/>
        </p:nvSpPr>
        <p:spPr>
          <a:xfrm>
            <a:off x="9087967" y="3437813"/>
            <a:ext cx="347796" cy="461665"/>
          </a:xfrm>
          <a:prstGeom prst="rect">
            <a:avLst/>
          </a:prstGeom>
          <a:noFill/>
        </p:spPr>
        <p:txBody>
          <a:bodyPr wrap="square" lIns="0" tIns="0" rIns="0" bIns="0" rtlCol="0">
            <a:spAutoFit/>
          </a:bodyPr>
          <a:lstStyle/>
          <a:p>
            <a:r>
              <a:rPr lang="en-US" altLang="zh-CN" sz="1000" b="1" dirty="0">
                <a:solidFill>
                  <a:srgbClr val="1D1D1A"/>
                </a:solidFill>
                <a:latin typeface="Calibri" panose="020F0502020204030204"/>
                <a:ea typeface="等线" panose="02010600030101010101" charset="-122"/>
              </a:rPr>
              <a:t>RTCM</a:t>
            </a:r>
            <a:endParaRPr lang="en-US" altLang="zh-CN" sz="1000" b="1" dirty="0">
              <a:solidFill>
                <a:srgbClr val="1D1D1A"/>
              </a:solidFill>
              <a:latin typeface="Calibri" panose="020F0502020204030204"/>
              <a:ea typeface="等线" panose="02010600030101010101" charset="-122"/>
            </a:endParaRPr>
          </a:p>
          <a:p>
            <a:r>
              <a:rPr lang="en-US" altLang="zh-CN" sz="1000" b="1" dirty="0">
                <a:solidFill>
                  <a:srgbClr val="1D1D1A"/>
                </a:solidFill>
                <a:latin typeface="Calibri" panose="020F0502020204030204"/>
                <a:ea typeface="等线" panose="02010600030101010101" charset="-122"/>
              </a:rPr>
              <a:t>Over</a:t>
            </a:r>
            <a:endParaRPr lang="en-US" altLang="zh-CN" sz="1000" b="1" dirty="0">
              <a:solidFill>
                <a:srgbClr val="1D1D1A"/>
              </a:solidFill>
              <a:latin typeface="Calibri" panose="020F0502020204030204"/>
              <a:ea typeface="等线" panose="02010600030101010101" charset="-122"/>
            </a:endParaRPr>
          </a:p>
          <a:p>
            <a:r>
              <a:rPr lang="en-US" altLang="zh-CN" sz="1000" b="1" dirty="0">
                <a:solidFill>
                  <a:srgbClr val="1D1D1A"/>
                </a:solidFill>
                <a:latin typeface="Calibri" panose="020F0502020204030204"/>
                <a:ea typeface="等线" panose="02010600030101010101" charset="-122"/>
              </a:rPr>
              <a:t>HTTPS</a:t>
            </a:r>
            <a:endParaRPr lang="en-US" altLang="zh-CN" sz="1000" b="1" dirty="0">
              <a:solidFill>
                <a:srgbClr val="1D1D1A"/>
              </a:solidFill>
              <a:latin typeface="Calibri" panose="020F0502020204030204"/>
              <a:ea typeface="等线" panose="02010600030101010101"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
          <p:cNvSpPr/>
          <p:nvPr/>
        </p:nvSpPr>
        <p:spPr>
          <a:xfrm>
            <a:off x="325440" y="856785"/>
            <a:ext cx="11680920" cy="1800"/>
          </a:xfrm>
          <a:prstGeom prst="line">
            <a:avLst/>
          </a:prstGeom>
          <a:ln w="19050">
            <a:solidFill>
              <a:srgbClr val="C00000"/>
            </a:solidFill>
            <a:round/>
          </a:ln>
        </p:spPr>
        <p:style>
          <a:lnRef idx="0">
            <a:scrgbClr r="0" g="0" b="0"/>
          </a:lnRef>
          <a:fillRef idx="0">
            <a:scrgbClr r="0" g="0" b="0"/>
          </a:fillRef>
          <a:effectRef idx="0">
            <a:scrgbClr r="0" g="0" b="0"/>
          </a:effectRef>
          <a:fontRef idx="minor"/>
        </p:style>
        <p:txBody>
          <a:bodyPr/>
          <a:lstStyle/>
          <a:p>
            <a:endParaRPr lang="zh-CN" altLang="en-US"/>
          </a:p>
        </p:txBody>
      </p:sp>
      <p:sp>
        <p:nvSpPr>
          <p:cNvPr id="5" name="TextBox 15"/>
          <p:cNvSpPr/>
          <p:nvPr/>
        </p:nvSpPr>
        <p:spPr>
          <a:xfrm>
            <a:off x="360720" y="229320"/>
            <a:ext cx="1070244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altLang="zh-CN" sz="3200" b="1" strike="noStrike" spc="-1" dirty="0">
                <a:solidFill>
                  <a:srgbClr val="C00000"/>
                </a:solidFill>
                <a:latin typeface="微软雅黑" panose="020B0503020204020204" pitchFamily="34" charset="-122"/>
                <a:ea typeface="微软雅黑" panose="020B0503020204020204" pitchFamily="34" charset="-122"/>
                <a:sym typeface="+mn-ea"/>
              </a:rPr>
              <a:t>OpenHarmony BDOH </a:t>
            </a:r>
            <a:r>
              <a:rPr lang="zh-CN" altLang="en-US" sz="3200" b="1" strike="noStrike" spc="-1" dirty="0">
                <a:solidFill>
                  <a:srgbClr val="C00000"/>
                </a:solidFill>
                <a:latin typeface="微软雅黑" panose="020B0503020204020204" pitchFamily="34" charset="-122"/>
                <a:ea typeface="微软雅黑" panose="020B0503020204020204" pitchFamily="34" charset="-122"/>
                <a:sym typeface="+mn-ea"/>
              </a:rPr>
              <a:t>需求</a:t>
            </a:r>
            <a:endParaRPr lang="zh-CN" altLang="en-US" sz="3200" b="1" strike="noStrike" spc="-1" dirty="0">
              <a:solidFill>
                <a:srgbClr val="C00000"/>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619125" y="1068705"/>
            <a:ext cx="6662420" cy="2168525"/>
          </a:xfrm>
          <a:prstGeom prst="rect">
            <a:avLst/>
          </a:prstGeom>
          <a:noFill/>
        </p:spPr>
        <p:txBody>
          <a:bodyPr wrap="square" rtlCol="0">
            <a:spAutoFit/>
          </a:bodyPr>
          <a:lstStyle/>
          <a:p>
            <a:pPr>
              <a:lnSpc>
                <a:spcPct val="150000"/>
              </a:lnSpc>
            </a:pPr>
            <a:r>
              <a:rPr lang="zh-CN" altLang="en-US" b="1" dirty="0">
                <a:latin typeface="微软雅黑" panose="020B0503020204020204" pitchFamily="34" charset="-122"/>
                <a:ea typeface="微软雅黑" panose="020B0503020204020204" pitchFamily="34" charset="-122"/>
              </a:rPr>
              <a:t>模块需求：</a:t>
            </a:r>
            <a:endParaRPr lang="en-US" altLang="zh-CN" b="1" dirty="0">
              <a:latin typeface="微软雅黑" panose="020B0503020204020204" pitchFamily="34" charset="-122"/>
              <a:ea typeface="微软雅黑" panose="020B0503020204020204" pitchFamily="34" charset="-122"/>
            </a:endParaRPr>
          </a:p>
          <a:p>
            <a:pPr>
              <a:lnSpc>
                <a:spcPct val="200000"/>
              </a:lnSpc>
            </a:pPr>
            <a:r>
              <a:rPr lang="en-US" altLang="zh-CN" dirty="0">
                <a:latin typeface="微软雅黑" panose="020B0503020204020204" pitchFamily="34" charset="-122"/>
                <a:ea typeface="微软雅黑" panose="020B0503020204020204" pitchFamily="34" charset="-122"/>
              </a:rPr>
              <a:t>【IR 】【</a:t>
            </a:r>
            <a:r>
              <a:rPr lang="zh-CN" altLang="en-US" dirty="0">
                <a:latin typeface="微软雅黑" panose="020B0503020204020204" pitchFamily="34" charset="-122"/>
                <a:ea typeface="微软雅黑" panose="020B0503020204020204" pitchFamily="34" charset="-122"/>
              </a:rPr>
              <a:t>北斗</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定位导航授时</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北斗定位授时导航</a:t>
            </a:r>
            <a:endParaRPr lang="zh-CN" altLang="en-US" dirty="0">
              <a:latin typeface="微软雅黑" panose="020B0503020204020204" pitchFamily="34" charset="-122"/>
              <a:ea typeface="微软雅黑" panose="020B0503020204020204" pitchFamily="34" charset="-122"/>
            </a:endParaRPr>
          </a:p>
          <a:p>
            <a:pPr>
              <a:lnSpc>
                <a:spcPct val="200000"/>
              </a:lnSpc>
            </a:pPr>
            <a:r>
              <a:rPr lang="en-US" altLang="zh-CN" dirty="0">
                <a:latin typeface="微软雅黑" panose="020B0503020204020204" pitchFamily="34" charset="-122"/>
                <a:ea typeface="微软雅黑" panose="020B0503020204020204" pitchFamily="34" charset="-122"/>
              </a:rPr>
              <a:t>【IR 】【</a:t>
            </a:r>
            <a:r>
              <a:rPr lang="zh-CN" altLang="en-US" dirty="0">
                <a:latin typeface="微软雅黑" panose="020B0503020204020204" pitchFamily="34" charset="-122"/>
                <a:ea typeface="微软雅黑" panose="020B0503020204020204" pitchFamily="34" charset="-122"/>
              </a:rPr>
              <a:t>北斗</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短报文</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北斗短报文通信</a:t>
            </a:r>
            <a:r>
              <a:rPr lang="zh-CN" altLang="en-US" dirty="0">
                <a:latin typeface="微软雅黑" panose="020B0503020204020204" pitchFamily="34" charset="-122"/>
                <a:ea typeface="微软雅黑" panose="020B0503020204020204" pitchFamily="34" charset="-122"/>
              </a:rPr>
              <a:t>（发送与接收）</a:t>
            </a:r>
            <a:endParaRPr lang="en-US" altLang="zh-CN" dirty="0">
              <a:latin typeface="微软雅黑" panose="020B0503020204020204" pitchFamily="34" charset="-122"/>
              <a:ea typeface="微软雅黑" panose="020B0503020204020204" pitchFamily="34" charset="-122"/>
            </a:endParaRPr>
          </a:p>
          <a:p>
            <a:pPr>
              <a:lnSpc>
                <a:spcPct val="200000"/>
              </a:lnSpc>
            </a:pPr>
            <a:r>
              <a:rPr lang="en-US" altLang="zh-CN" dirty="0">
                <a:latin typeface="微软雅黑" panose="020B0503020204020204" pitchFamily="34" charset="-122"/>
                <a:ea typeface="微软雅黑" panose="020B0503020204020204" pitchFamily="34" charset="-122"/>
              </a:rPr>
              <a:t>【IR 】【</a:t>
            </a:r>
            <a:r>
              <a:rPr lang="zh-CN" altLang="en-US" dirty="0">
                <a:latin typeface="微软雅黑" panose="020B0503020204020204" pitchFamily="34" charset="-122"/>
                <a:ea typeface="微软雅黑" panose="020B0503020204020204" pitchFamily="34" charset="-122"/>
              </a:rPr>
              <a:t>北斗</a:t>
            </a:r>
            <a:r>
              <a:rPr lang="en-US" altLang="zh-CN" dirty="0">
                <a:latin typeface="微软雅黑" panose="020B0503020204020204" pitchFamily="34" charset="-122"/>
                <a:ea typeface="微软雅黑" panose="020B0503020204020204" pitchFamily="34" charset="-122"/>
              </a:rPr>
              <a:t>】【RTK】</a:t>
            </a:r>
            <a:r>
              <a:rPr lang="zh-CN" altLang="en-US" dirty="0">
                <a:latin typeface="微软雅黑" panose="020B0503020204020204" pitchFamily="34" charset="-122"/>
                <a:ea typeface="微软雅黑" panose="020B0503020204020204" pitchFamily="34" charset="-122"/>
              </a:rPr>
              <a:t>北斗高精度定位</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RTK</a:t>
            </a:r>
            <a:r>
              <a:rPr lang="zh-CN" altLang="en-US"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2" name="文本框 1"/>
          <p:cNvSpPr txBox="1"/>
          <p:nvPr/>
        </p:nvSpPr>
        <p:spPr>
          <a:xfrm>
            <a:off x="619125" y="3537585"/>
            <a:ext cx="6438265" cy="637540"/>
          </a:xfrm>
          <a:prstGeom prst="rect">
            <a:avLst/>
          </a:prstGeom>
          <a:effectLst>
            <a:softEdge rad="50800"/>
          </a:effectLst>
        </p:spPr>
        <p:style>
          <a:lnRef idx="0">
            <a:srgbClr val="FFFFFF"/>
          </a:lnRef>
          <a:fillRef idx="1">
            <a:schemeClr val="accent1"/>
          </a:fillRef>
          <a:effectRef idx="0">
            <a:srgbClr val="FFFFFF"/>
          </a:effectRef>
          <a:fontRef idx="minor">
            <a:schemeClr val="lt1"/>
          </a:fontRef>
        </p:style>
        <p:txBody>
          <a:bodyPr wrap="square" rtlCol="0">
            <a:noAutofit/>
          </a:bodyPr>
          <a:p>
            <a:pPr algn="ctr">
              <a:lnSpc>
                <a:spcPct val="150000"/>
              </a:lnSpc>
            </a:pPr>
            <a:r>
              <a:rPr lang="zh-CN" altLang="en-US" b="1" dirty="0">
                <a:latin typeface="微软雅黑" panose="020B0503020204020204" pitchFamily="34" charset="-122"/>
                <a:ea typeface="微软雅黑" panose="020B0503020204020204" pitchFamily="34" charset="-122"/>
              </a:rPr>
              <a:t>系统类型：</a:t>
            </a:r>
            <a:r>
              <a:rPr lang="zh-CN" altLang="en-US" dirty="0">
                <a:latin typeface="微软雅黑" panose="020B0503020204020204" pitchFamily="34" charset="-122"/>
                <a:ea typeface="微软雅黑" panose="020B0503020204020204" pitchFamily="34" charset="-122"/>
              </a:rPr>
              <a:t>支持轻量系统、小型系统、标准系统</a:t>
            </a:r>
            <a:r>
              <a:rPr lang="en-US" altLang="zh-CN" dirty="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sp>
        <p:nvSpPr>
          <p:cNvPr id="9" name="右中括号 8"/>
          <p:cNvSpPr/>
          <p:nvPr/>
        </p:nvSpPr>
        <p:spPr>
          <a:xfrm>
            <a:off x="7521575" y="1693545"/>
            <a:ext cx="141605" cy="1543050"/>
          </a:xfrm>
          <a:prstGeom prst="rightBracket">
            <a:avLst>
              <a:gd name="adj" fmla="val 191208"/>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10" name="文本框 9"/>
          <p:cNvSpPr txBox="1"/>
          <p:nvPr/>
        </p:nvSpPr>
        <p:spPr>
          <a:xfrm>
            <a:off x="7978140" y="1918335"/>
            <a:ext cx="3266440" cy="922020"/>
          </a:xfrm>
          <a:prstGeom prst="rect">
            <a:avLst/>
          </a:prstGeom>
          <a:noFill/>
        </p:spPr>
        <p:txBody>
          <a:bodyPr wrap="square" rtlCol="0" anchor="t">
            <a:spAutoFit/>
          </a:bodyPr>
          <a:p>
            <a:pPr>
              <a:lnSpc>
                <a:spcPct val="150000"/>
              </a:lnSpc>
            </a:pPr>
            <a:r>
              <a:rPr lang="zh-CN" altLang="en-US" dirty="0">
                <a:latin typeface="微软雅黑" panose="020B0503020204020204" pitchFamily="34" charset="-122"/>
                <a:ea typeface="微软雅黑" panose="020B0503020204020204" pitchFamily="34" charset="-122"/>
                <a:sym typeface="+mn-ea"/>
              </a:rPr>
              <a:t>【组件】北斗短报文</a:t>
            </a:r>
            <a:r>
              <a:rPr lang="zh-CN" altLang="en-US" dirty="0">
                <a:latin typeface="微软雅黑" panose="020B0503020204020204" pitchFamily="34" charset="-122"/>
                <a:ea typeface="微软雅黑" panose="020B0503020204020204" pitchFamily="34" charset="-122"/>
                <a:sym typeface="+mn-ea"/>
              </a:rPr>
              <a:t>模块</a:t>
            </a:r>
            <a:endParaRPr lang="zh-CN" altLang="en-US" dirty="0">
              <a:latin typeface="微软雅黑" panose="020B0503020204020204" pitchFamily="34" charset="-122"/>
              <a:ea typeface="微软雅黑" panose="020B0503020204020204" pitchFamily="34" charset="-122"/>
              <a:sym typeface="+mn-ea"/>
            </a:endParaRPr>
          </a:p>
          <a:p>
            <a:pPr>
              <a:lnSpc>
                <a:spcPct val="150000"/>
              </a:lnSpc>
            </a:pPr>
            <a:r>
              <a:rPr lang="zh-CN" altLang="en-US" dirty="0">
                <a:latin typeface="微软雅黑" panose="020B0503020204020204" pitchFamily="34" charset="-122"/>
                <a:ea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sym typeface="+mn-ea"/>
              </a:rPr>
              <a:t>APP</a:t>
            </a:r>
            <a:r>
              <a:rPr lang="zh-CN" altLang="en-US" dirty="0">
                <a:latin typeface="微软雅黑" panose="020B0503020204020204" pitchFamily="34" charset="-122"/>
                <a:ea typeface="微软雅黑" panose="020B0503020204020204" pitchFamily="34" charset="-122"/>
                <a:sym typeface="+mn-ea"/>
              </a:rPr>
              <a:t>】北斗短报文应用</a:t>
            </a:r>
            <a:endParaRPr lang="en-US" altLang="zh-CN" dirty="0">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650875" y="1659255"/>
            <a:ext cx="6631305" cy="1614170"/>
          </a:xfrm>
          <a:prstGeom prst="rect">
            <a:avLst/>
          </a:prstGeom>
          <a:ln w="12700" cap="flat" cmpd="sng" algn="ctr">
            <a:solidFill>
              <a:schemeClr val="accent1"/>
            </a:solidFill>
            <a:prstDash val="dash"/>
            <a:miter lim="800000"/>
          </a:ln>
        </p:spPr>
        <p:style>
          <a:lnRef idx="0">
            <a:schemeClr val="accent1"/>
          </a:lnRef>
          <a:fillRef idx="0">
            <a:srgbClr val="FFFFFF"/>
          </a:fillRef>
          <a:effectRef idx="0">
            <a:srgbClr val="FFFFFF"/>
          </a:effectRef>
          <a:fontRef idx="minor">
            <a:schemeClr val="tx1"/>
          </a:fontRef>
        </p:style>
        <p:txBody>
          <a:bodyPr rtlCol="0" anchor="ctr"/>
          <a:p>
            <a:pPr algn="ct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7983901" y="1652587"/>
            <a:ext cx="1366777" cy="965622"/>
          </a:xfrm>
          <a:prstGeom prst="rect">
            <a:avLst/>
          </a:prstGeom>
        </p:spPr>
      </p:pic>
      <p:sp>
        <p:nvSpPr>
          <p:cNvPr id="62" name="矩形 61"/>
          <p:cNvSpPr/>
          <p:nvPr/>
        </p:nvSpPr>
        <p:spPr>
          <a:xfrm>
            <a:off x="296911" y="5116240"/>
            <a:ext cx="5608325" cy="1225400"/>
          </a:xfrm>
          <a:prstGeom prst="rect">
            <a:avLst/>
          </a:prstGeom>
        </p:spPr>
        <p:txBody>
          <a:bodyPr wrap="square">
            <a:spAutoFit/>
          </a:bodyPr>
          <a:lstStyle/>
          <a:p>
            <a:pPr>
              <a:lnSpc>
                <a:spcPts val="1800"/>
              </a:lnSpc>
            </a:pPr>
            <a:r>
              <a:rPr lang="en-US" altLang="zh-CN" sz="1200" b="1" dirty="0">
                <a:latin typeface="微软雅黑" panose="020B0503020204020204" pitchFamily="34" charset="-122"/>
                <a:ea typeface="微软雅黑" panose="020B0503020204020204" pitchFamily="34" charset="-122"/>
              </a:rPr>
              <a:t>RNSS</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a:p>
            <a:pPr>
              <a:lnSpc>
                <a:spcPts val="1800"/>
              </a:lnSpc>
            </a:pPr>
            <a:r>
              <a:rPr lang="zh-CN" altLang="en-US" sz="1200" dirty="0">
                <a:latin typeface="微软雅黑" panose="020B0503020204020204" pitchFamily="34" charset="-122"/>
                <a:ea typeface="微软雅黑" panose="020B0503020204020204" pitchFamily="34" charset="-122"/>
              </a:rPr>
              <a:t>无线电导航业务，英文全称</a:t>
            </a:r>
            <a:r>
              <a:rPr lang="en-US" altLang="zh-CN" sz="1200" dirty="0">
                <a:latin typeface="微软雅黑" panose="020B0503020204020204" pitchFamily="34" charset="-122"/>
                <a:ea typeface="微软雅黑" panose="020B0503020204020204" pitchFamily="34" charset="-122"/>
              </a:rPr>
              <a:t>Radio Navigation Satellite System</a:t>
            </a:r>
            <a:r>
              <a:rPr lang="zh-CN" altLang="en-US" sz="1200" dirty="0">
                <a:latin typeface="微软雅黑" panose="020B0503020204020204" pitchFamily="34" charset="-122"/>
                <a:ea typeface="微软雅黑" panose="020B0503020204020204" pitchFamily="34" charset="-122"/>
              </a:rPr>
              <a:t>，缩写</a:t>
            </a:r>
            <a:r>
              <a:rPr lang="en-US" altLang="zh-CN" sz="1200" dirty="0">
                <a:latin typeface="微软雅黑" panose="020B0503020204020204" pitchFamily="34" charset="-122"/>
                <a:ea typeface="微软雅黑" panose="020B0503020204020204" pitchFamily="34" charset="-122"/>
              </a:rPr>
              <a:t>RNSS</a:t>
            </a:r>
            <a:r>
              <a:rPr lang="zh-CN" altLang="en-US" sz="1200" dirty="0">
                <a:latin typeface="微软雅黑" panose="020B0503020204020204" pitchFamily="34" charset="-122"/>
                <a:ea typeface="微软雅黑" panose="020B0503020204020204" pitchFamily="34" charset="-122"/>
              </a:rPr>
              <a:t>，由用户接收卫星无线电导航信号，自主完成至少到</a:t>
            </a:r>
            <a:r>
              <a:rPr lang="en-US" altLang="zh-CN" sz="1200" dirty="0">
                <a:latin typeface="微软雅黑" panose="020B0503020204020204" pitchFamily="34" charset="-122"/>
                <a:ea typeface="微软雅黑" panose="020B0503020204020204" pitchFamily="34" charset="-122"/>
              </a:rPr>
              <a:t>4</a:t>
            </a:r>
            <a:r>
              <a:rPr lang="zh-CN" altLang="en-US" sz="1200" dirty="0">
                <a:latin typeface="微软雅黑" panose="020B0503020204020204" pitchFamily="34" charset="-122"/>
                <a:ea typeface="微软雅黑" panose="020B0503020204020204" pitchFamily="34" charset="-122"/>
              </a:rPr>
              <a:t>颗卫星的距离测量，进行用户位置，速度及航行参数计算。</a:t>
            </a:r>
            <a:endParaRPr lang="en-US" altLang="zh-CN" sz="1200" dirty="0">
              <a:latin typeface="微软雅黑" panose="020B0503020204020204" pitchFamily="34" charset="-122"/>
              <a:ea typeface="微软雅黑" panose="020B0503020204020204" pitchFamily="34" charset="-122"/>
            </a:endParaRPr>
          </a:p>
          <a:p>
            <a:pPr>
              <a:lnSpc>
                <a:spcPts val="1800"/>
              </a:lnSpc>
            </a:pPr>
            <a:r>
              <a:rPr lang="en-US" altLang="zh-CN" sz="1200" b="1" dirty="0">
                <a:latin typeface="微软雅黑" panose="020B0503020204020204" pitchFamily="34" charset="-122"/>
                <a:ea typeface="微软雅黑" panose="020B0503020204020204" pitchFamily="34" charset="-122"/>
              </a:rPr>
              <a:t>GPS</a:t>
            </a:r>
            <a:r>
              <a:rPr lang="zh-CN" altLang="en-US" sz="1200" b="1" dirty="0">
                <a:latin typeface="微软雅黑" panose="020B0503020204020204" pitchFamily="34" charset="-122"/>
                <a:ea typeface="微软雅黑" panose="020B0503020204020204" pitchFamily="34" charset="-122"/>
              </a:rPr>
              <a:t>等系统是典型的</a:t>
            </a:r>
            <a:r>
              <a:rPr lang="en-US" altLang="zh-CN" sz="1200" b="1" dirty="0">
                <a:latin typeface="微软雅黑" panose="020B0503020204020204" pitchFamily="34" charset="-122"/>
                <a:ea typeface="微软雅黑" panose="020B0503020204020204" pitchFamily="34" charset="-122"/>
              </a:rPr>
              <a:t>RNSS</a:t>
            </a:r>
            <a:r>
              <a:rPr lang="zh-CN" altLang="en-US" sz="1200" b="1" dirty="0">
                <a:latin typeface="微软雅黑" panose="020B0503020204020204" pitchFamily="34" charset="-122"/>
                <a:ea typeface="微软雅黑" panose="020B0503020204020204" pitchFamily="34" charset="-122"/>
              </a:rPr>
              <a:t>系统。</a:t>
            </a:r>
            <a:endParaRPr lang="en-US" altLang="zh-CN" sz="1200" b="1" dirty="0">
              <a:latin typeface="微软雅黑" panose="020B0503020204020204" pitchFamily="34" charset="-122"/>
              <a:ea typeface="微软雅黑" panose="020B0503020204020204" pitchFamily="34" charset="-122"/>
            </a:endParaRPr>
          </a:p>
        </p:txBody>
      </p:sp>
      <p:pic>
        <p:nvPicPr>
          <p:cNvPr id="63" name="图片 62"/>
          <p:cNvPicPr>
            <a:picLocks noChangeAspect="1"/>
          </p:cNvPicPr>
          <p:nvPr/>
        </p:nvPicPr>
        <p:blipFill>
          <a:blip r:embed="rId2"/>
          <a:stretch>
            <a:fillRect/>
          </a:stretch>
        </p:blipFill>
        <p:spPr>
          <a:xfrm>
            <a:off x="1932404" y="1494534"/>
            <a:ext cx="2231667" cy="1630632"/>
          </a:xfrm>
          <a:prstGeom prst="rect">
            <a:avLst/>
          </a:prstGeom>
        </p:spPr>
      </p:pic>
      <p:sp>
        <p:nvSpPr>
          <p:cNvPr id="65" name="矩形 64"/>
          <p:cNvSpPr/>
          <p:nvPr/>
        </p:nvSpPr>
        <p:spPr>
          <a:xfrm>
            <a:off x="296912" y="1074778"/>
            <a:ext cx="5594490" cy="369332"/>
          </a:xfrm>
          <a:prstGeom prst="rect">
            <a:avLst/>
          </a:prstGeom>
          <a:solidFill>
            <a:schemeClr val="bg1">
              <a:lumMod val="85000"/>
            </a:schemeClr>
          </a:solidFill>
          <a:ln w="9525">
            <a:noFill/>
            <a:miter lim="800000"/>
          </a:ln>
        </p:spPr>
        <p:txBody>
          <a:bodyPr wrap="square">
            <a:spAutoFit/>
          </a:bodyPr>
          <a:lstStyle/>
          <a:p>
            <a:pPr algn="ctr"/>
            <a:r>
              <a:rPr lang="en-US" altLang="zh-CN" dirty="0">
                <a:solidFill>
                  <a:schemeClr val="tx1"/>
                </a:solidFill>
                <a:latin typeface="微软雅黑" panose="020B0503020204020204" pitchFamily="34" charset="-122"/>
                <a:ea typeface="微软雅黑" panose="020B0503020204020204" pitchFamily="34" charset="-122"/>
              </a:rPr>
              <a:t>GPS RNSS</a:t>
            </a:r>
            <a:r>
              <a:rPr lang="zh-CN" altLang="en-US" dirty="0">
                <a:solidFill>
                  <a:schemeClr val="tx1"/>
                </a:solidFill>
                <a:latin typeface="微软雅黑" panose="020B0503020204020204" pitchFamily="34" charset="-122"/>
                <a:ea typeface="微软雅黑" panose="020B0503020204020204" pitchFamily="34" charset="-122"/>
              </a:rPr>
              <a:t>系统</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67" name="矩形 66"/>
          <p:cNvSpPr/>
          <p:nvPr/>
        </p:nvSpPr>
        <p:spPr>
          <a:xfrm>
            <a:off x="6302007" y="1062407"/>
            <a:ext cx="5703292" cy="369332"/>
          </a:xfrm>
          <a:prstGeom prst="rect">
            <a:avLst/>
          </a:prstGeom>
          <a:solidFill>
            <a:schemeClr val="bg1">
              <a:lumMod val="85000"/>
            </a:schemeClr>
          </a:solidFill>
          <a:ln w="9525">
            <a:noFill/>
            <a:miter lim="800000"/>
          </a:ln>
        </p:spPr>
        <p:txBody>
          <a:bodyPr wrap="square">
            <a:spAutoFit/>
          </a:bodyPr>
          <a:lstStyle/>
          <a:p>
            <a:pPr algn="ctr"/>
            <a:r>
              <a:rPr lang="zh-CN" altLang="en-US" dirty="0">
                <a:solidFill>
                  <a:schemeClr val="tx1"/>
                </a:solidFill>
                <a:latin typeface="微软雅黑" panose="020B0503020204020204" pitchFamily="34" charset="-122"/>
                <a:ea typeface="微软雅黑" panose="020B0503020204020204" pitchFamily="34" charset="-122"/>
              </a:rPr>
              <a:t>北斗</a:t>
            </a:r>
            <a:r>
              <a:rPr lang="en-US" altLang="zh-CN" dirty="0">
                <a:solidFill>
                  <a:schemeClr val="tx1"/>
                </a:solidFill>
                <a:latin typeface="微软雅黑" panose="020B0503020204020204" pitchFamily="34" charset="-122"/>
                <a:ea typeface="微软雅黑" panose="020B0503020204020204" pitchFamily="34" charset="-122"/>
              </a:rPr>
              <a:t> RNSS+RDSS</a:t>
            </a:r>
            <a:r>
              <a:rPr lang="zh-CN" altLang="en-US" dirty="0">
                <a:solidFill>
                  <a:schemeClr val="tx1"/>
                </a:solidFill>
                <a:latin typeface="微软雅黑" panose="020B0503020204020204" pitchFamily="34" charset="-122"/>
                <a:ea typeface="微软雅黑" panose="020B0503020204020204" pitchFamily="34" charset="-122"/>
              </a:rPr>
              <a:t>系统</a:t>
            </a:r>
            <a:endParaRPr lang="zh-CN" altLang="en-US" dirty="0">
              <a:solidFill>
                <a:schemeClr val="tx1"/>
              </a:solidFill>
              <a:latin typeface="微软雅黑" panose="020B0503020204020204" pitchFamily="34" charset="-122"/>
              <a:ea typeface="微软雅黑" panose="020B0503020204020204" pitchFamily="34" charset="-122"/>
            </a:endParaRPr>
          </a:p>
        </p:txBody>
      </p:sp>
      <p:cxnSp>
        <p:nvCxnSpPr>
          <p:cNvPr id="68" name="直接箭头连接符 67"/>
          <p:cNvCxnSpPr/>
          <p:nvPr/>
        </p:nvCxnSpPr>
        <p:spPr>
          <a:xfrm flipH="1">
            <a:off x="7600849" y="2618209"/>
            <a:ext cx="830388" cy="1463490"/>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a:stCxn id="5" idx="2"/>
            <a:endCxn id="4" idx="0"/>
          </p:cNvCxnSpPr>
          <p:nvPr/>
        </p:nvCxnSpPr>
        <p:spPr>
          <a:xfrm>
            <a:off x="8667290" y="2618209"/>
            <a:ext cx="1567180" cy="1463675"/>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72" name="矩形 71"/>
          <p:cNvSpPr/>
          <p:nvPr/>
        </p:nvSpPr>
        <p:spPr>
          <a:xfrm>
            <a:off x="6847495" y="4790209"/>
            <a:ext cx="492443" cy="276999"/>
          </a:xfrm>
          <a:prstGeom prst="rect">
            <a:avLst/>
          </a:prstGeom>
          <a:ln>
            <a:noFill/>
          </a:ln>
        </p:spPr>
        <p:txBody>
          <a:bodyPr wrap="none">
            <a:spAutoFit/>
          </a:bodyPr>
          <a:lstStyle>
            <a:defPPr>
              <a:defRPr lang="en-US"/>
            </a:defPPr>
            <a:lvl1pPr marL="0" algn="l" defTabSz="1188085" rtl="0" eaLnBrk="1" latinLnBrk="0" hangingPunct="1">
              <a:defRPr sz="2340" kern="1200">
                <a:solidFill>
                  <a:schemeClr val="tx1"/>
                </a:solidFill>
                <a:latin typeface="+mn-lt"/>
                <a:ea typeface="+mn-ea"/>
                <a:cs typeface="+mn-cs"/>
              </a:defRPr>
            </a:lvl1pPr>
            <a:lvl2pPr marL="593725" algn="l" defTabSz="1188085" rtl="0" eaLnBrk="1" latinLnBrk="0" hangingPunct="1">
              <a:defRPr sz="2340" kern="1200">
                <a:solidFill>
                  <a:schemeClr val="tx1"/>
                </a:solidFill>
                <a:latin typeface="+mn-lt"/>
                <a:ea typeface="+mn-ea"/>
                <a:cs typeface="+mn-cs"/>
              </a:defRPr>
            </a:lvl2pPr>
            <a:lvl3pPr marL="1188085" algn="l" defTabSz="1188085" rtl="0" eaLnBrk="1" latinLnBrk="0" hangingPunct="1">
              <a:defRPr sz="2340" kern="1200">
                <a:solidFill>
                  <a:schemeClr val="tx1"/>
                </a:solidFill>
                <a:latin typeface="+mn-lt"/>
                <a:ea typeface="+mn-ea"/>
                <a:cs typeface="+mn-cs"/>
              </a:defRPr>
            </a:lvl3pPr>
            <a:lvl4pPr marL="1781810" algn="l" defTabSz="1188085" rtl="0" eaLnBrk="1" latinLnBrk="0" hangingPunct="1">
              <a:defRPr sz="2340" kern="1200">
                <a:solidFill>
                  <a:schemeClr val="tx1"/>
                </a:solidFill>
                <a:latin typeface="+mn-lt"/>
                <a:ea typeface="+mn-ea"/>
                <a:cs typeface="+mn-cs"/>
              </a:defRPr>
            </a:lvl4pPr>
            <a:lvl5pPr marL="2375535" algn="l" defTabSz="1188085" rtl="0" eaLnBrk="1" latinLnBrk="0" hangingPunct="1">
              <a:defRPr sz="2340" kern="1200">
                <a:solidFill>
                  <a:schemeClr val="tx1"/>
                </a:solidFill>
                <a:latin typeface="+mn-lt"/>
                <a:ea typeface="+mn-ea"/>
                <a:cs typeface="+mn-cs"/>
              </a:defRPr>
            </a:lvl5pPr>
            <a:lvl6pPr marL="2969260" algn="l" defTabSz="1188085" rtl="0" eaLnBrk="1" latinLnBrk="0" hangingPunct="1">
              <a:defRPr sz="2340" kern="1200">
                <a:solidFill>
                  <a:schemeClr val="tx1"/>
                </a:solidFill>
                <a:latin typeface="+mn-lt"/>
                <a:ea typeface="+mn-ea"/>
                <a:cs typeface="+mn-cs"/>
              </a:defRPr>
            </a:lvl6pPr>
            <a:lvl7pPr marL="3563620" algn="l" defTabSz="1188085" rtl="0" eaLnBrk="1" latinLnBrk="0" hangingPunct="1">
              <a:defRPr sz="2340" kern="1200">
                <a:solidFill>
                  <a:schemeClr val="tx1"/>
                </a:solidFill>
                <a:latin typeface="+mn-lt"/>
                <a:ea typeface="+mn-ea"/>
                <a:cs typeface="+mn-cs"/>
              </a:defRPr>
            </a:lvl7pPr>
            <a:lvl8pPr marL="4157345" algn="l" defTabSz="1188085" rtl="0" eaLnBrk="1" latinLnBrk="0" hangingPunct="1">
              <a:defRPr sz="2340" kern="1200">
                <a:solidFill>
                  <a:schemeClr val="tx1"/>
                </a:solidFill>
                <a:latin typeface="+mn-lt"/>
                <a:ea typeface="+mn-ea"/>
                <a:cs typeface="+mn-cs"/>
              </a:defRPr>
            </a:lvl8pPr>
            <a:lvl9pPr marL="4751070" algn="l" defTabSz="1188085" rtl="0" eaLnBrk="1" latinLnBrk="0" hangingPunct="1">
              <a:defRPr sz="2340" kern="1200">
                <a:solidFill>
                  <a:schemeClr val="tx1"/>
                </a:solidFill>
                <a:latin typeface="+mn-lt"/>
                <a:ea typeface="+mn-ea"/>
                <a:cs typeface="+mn-cs"/>
              </a:defRPr>
            </a:lvl9pPr>
          </a:lstStyle>
          <a:p>
            <a:pPr algn="ctr"/>
            <a:r>
              <a:rPr lang="zh-CN" altLang="en-US" sz="1200" dirty="0">
                <a:ea typeface="微软雅黑" panose="020B0503020204020204" pitchFamily="34" charset="-122"/>
                <a:cs typeface="Arial" panose="020B0604020202020204" pitchFamily="34" charset="0"/>
              </a:rPr>
              <a:t>穿戴</a:t>
            </a:r>
            <a:endParaRPr lang="en-GB" altLang="zh-CN" sz="1200" dirty="0">
              <a:ea typeface="微软雅黑" panose="020B0503020204020204" pitchFamily="34" charset="-122"/>
              <a:cs typeface="Arial" panose="020B0604020202020204" pitchFamily="34" charset="0"/>
            </a:endParaRPr>
          </a:p>
        </p:txBody>
      </p:sp>
      <p:cxnSp>
        <p:nvCxnSpPr>
          <p:cNvPr id="77" name="直接箭头连接符 76"/>
          <p:cNvCxnSpPr>
            <a:endCxn id="93" idx="0"/>
          </p:cNvCxnSpPr>
          <p:nvPr/>
        </p:nvCxnSpPr>
        <p:spPr>
          <a:xfrm>
            <a:off x="8914533" y="2623286"/>
            <a:ext cx="1830219" cy="1458413"/>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10104064" y="3198778"/>
            <a:ext cx="617477" cy="400110"/>
          </a:xfrm>
          <a:prstGeom prst="rect">
            <a:avLst/>
          </a:prstGeom>
          <a:ln>
            <a:noFill/>
          </a:ln>
        </p:spPr>
        <p:txBody>
          <a:bodyPr wrap="none">
            <a:spAutoFit/>
          </a:bodyPr>
          <a:lstStyle>
            <a:defPPr>
              <a:defRPr lang="en-US"/>
            </a:defPPr>
            <a:lvl1pPr marL="0" algn="l" defTabSz="1188085" rtl="0" eaLnBrk="1" latinLnBrk="0" hangingPunct="1">
              <a:defRPr sz="2340" kern="1200">
                <a:solidFill>
                  <a:schemeClr val="tx1"/>
                </a:solidFill>
                <a:latin typeface="+mn-lt"/>
                <a:ea typeface="+mn-ea"/>
                <a:cs typeface="+mn-cs"/>
              </a:defRPr>
            </a:lvl1pPr>
            <a:lvl2pPr marL="593725" algn="l" defTabSz="1188085" rtl="0" eaLnBrk="1" latinLnBrk="0" hangingPunct="1">
              <a:defRPr sz="2340" kern="1200">
                <a:solidFill>
                  <a:schemeClr val="tx1"/>
                </a:solidFill>
                <a:latin typeface="+mn-lt"/>
                <a:ea typeface="+mn-ea"/>
                <a:cs typeface="+mn-cs"/>
              </a:defRPr>
            </a:lvl2pPr>
            <a:lvl3pPr marL="1188085" algn="l" defTabSz="1188085" rtl="0" eaLnBrk="1" latinLnBrk="0" hangingPunct="1">
              <a:defRPr sz="2340" kern="1200">
                <a:solidFill>
                  <a:schemeClr val="tx1"/>
                </a:solidFill>
                <a:latin typeface="+mn-lt"/>
                <a:ea typeface="+mn-ea"/>
                <a:cs typeface="+mn-cs"/>
              </a:defRPr>
            </a:lvl3pPr>
            <a:lvl4pPr marL="1781810" algn="l" defTabSz="1188085" rtl="0" eaLnBrk="1" latinLnBrk="0" hangingPunct="1">
              <a:defRPr sz="2340" kern="1200">
                <a:solidFill>
                  <a:schemeClr val="tx1"/>
                </a:solidFill>
                <a:latin typeface="+mn-lt"/>
                <a:ea typeface="+mn-ea"/>
                <a:cs typeface="+mn-cs"/>
              </a:defRPr>
            </a:lvl4pPr>
            <a:lvl5pPr marL="2375535" algn="l" defTabSz="1188085" rtl="0" eaLnBrk="1" latinLnBrk="0" hangingPunct="1">
              <a:defRPr sz="2340" kern="1200">
                <a:solidFill>
                  <a:schemeClr val="tx1"/>
                </a:solidFill>
                <a:latin typeface="+mn-lt"/>
                <a:ea typeface="+mn-ea"/>
                <a:cs typeface="+mn-cs"/>
              </a:defRPr>
            </a:lvl5pPr>
            <a:lvl6pPr marL="2969260" algn="l" defTabSz="1188085" rtl="0" eaLnBrk="1" latinLnBrk="0" hangingPunct="1">
              <a:defRPr sz="2340" kern="1200">
                <a:solidFill>
                  <a:schemeClr val="tx1"/>
                </a:solidFill>
                <a:latin typeface="+mn-lt"/>
                <a:ea typeface="+mn-ea"/>
                <a:cs typeface="+mn-cs"/>
              </a:defRPr>
            </a:lvl6pPr>
            <a:lvl7pPr marL="3563620" algn="l" defTabSz="1188085" rtl="0" eaLnBrk="1" latinLnBrk="0" hangingPunct="1">
              <a:defRPr sz="2340" kern="1200">
                <a:solidFill>
                  <a:schemeClr val="tx1"/>
                </a:solidFill>
                <a:latin typeface="+mn-lt"/>
                <a:ea typeface="+mn-ea"/>
                <a:cs typeface="+mn-cs"/>
              </a:defRPr>
            </a:lvl7pPr>
            <a:lvl8pPr marL="4157345" algn="l" defTabSz="1188085" rtl="0" eaLnBrk="1" latinLnBrk="0" hangingPunct="1">
              <a:defRPr sz="2340" kern="1200">
                <a:solidFill>
                  <a:schemeClr val="tx1"/>
                </a:solidFill>
                <a:latin typeface="+mn-lt"/>
                <a:ea typeface="+mn-ea"/>
                <a:cs typeface="+mn-cs"/>
              </a:defRPr>
            </a:lvl8pPr>
            <a:lvl9pPr marL="4751070" algn="l" defTabSz="1188085" rtl="0" eaLnBrk="1" latinLnBrk="0" hangingPunct="1">
              <a:defRPr sz="2340" kern="1200">
                <a:solidFill>
                  <a:schemeClr val="tx1"/>
                </a:solidFill>
                <a:latin typeface="+mn-lt"/>
                <a:ea typeface="+mn-ea"/>
                <a:cs typeface="+mn-cs"/>
              </a:defRPr>
            </a:lvl9pPr>
          </a:lstStyle>
          <a:p>
            <a:pPr algn="ctr"/>
            <a:r>
              <a:rPr lang="en-US" altLang="zh-CN" sz="1000" dirty="0">
                <a:ea typeface="微软雅黑" panose="020B0503020204020204" pitchFamily="34" charset="-122"/>
                <a:cs typeface="Arial" panose="020B0604020202020204" pitchFamily="34" charset="0"/>
              </a:rPr>
              <a:t>S</a:t>
            </a:r>
            <a:r>
              <a:rPr lang="zh-CN" altLang="en-US" sz="1000" dirty="0">
                <a:ea typeface="微软雅黑" panose="020B0503020204020204" pitchFamily="34" charset="-122"/>
                <a:cs typeface="Arial" panose="020B0604020202020204" pitchFamily="34" charset="0"/>
              </a:rPr>
              <a:t>波段</a:t>
            </a:r>
            <a:endParaRPr lang="en-US" altLang="zh-CN" sz="1000" dirty="0">
              <a:ea typeface="微软雅黑" panose="020B0503020204020204" pitchFamily="34" charset="-122"/>
              <a:cs typeface="Arial" panose="020B0604020202020204" pitchFamily="34" charset="0"/>
            </a:endParaRPr>
          </a:p>
          <a:p>
            <a:pPr algn="ctr"/>
            <a:r>
              <a:rPr lang="en-US" altLang="zh-CN" sz="1000" dirty="0">
                <a:ea typeface="微软雅黑" panose="020B0503020204020204" pitchFamily="34" charset="-122"/>
                <a:cs typeface="Arial" panose="020B0604020202020204" pitchFamily="34" charset="0"/>
              </a:rPr>
              <a:t>2.4GHz</a:t>
            </a:r>
            <a:endParaRPr lang="en-GB" altLang="zh-CN" sz="1000" dirty="0">
              <a:ea typeface="微软雅黑" panose="020B0503020204020204" pitchFamily="34" charset="-122"/>
              <a:cs typeface="Arial" panose="020B0604020202020204" pitchFamily="34" charset="0"/>
            </a:endParaRPr>
          </a:p>
        </p:txBody>
      </p:sp>
      <p:sp>
        <p:nvSpPr>
          <p:cNvPr id="79" name="矩形 78"/>
          <p:cNvSpPr/>
          <p:nvPr/>
        </p:nvSpPr>
        <p:spPr>
          <a:xfrm>
            <a:off x="9041939" y="3404665"/>
            <a:ext cx="617477" cy="400110"/>
          </a:xfrm>
          <a:prstGeom prst="rect">
            <a:avLst/>
          </a:prstGeom>
          <a:ln>
            <a:noFill/>
          </a:ln>
        </p:spPr>
        <p:txBody>
          <a:bodyPr wrap="none">
            <a:spAutoFit/>
          </a:bodyPr>
          <a:lstStyle>
            <a:defPPr>
              <a:defRPr lang="en-US"/>
            </a:defPPr>
            <a:lvl1pPr marL="0" algn="l" defTabSz="1188085" rtl="0" eaLnBrk="1" latinLnBrk="0" hangingPunct="1">
              <a:defRPr sz="2340" kern="1200">
                <a:solidFill>
                  <a:schemeClr val="tx1"/>
                </a:solidFill>
                <a:latin typeface="+mn-lt"/>
                <a:ea typeface="+mn-ea"/>
                <a:cs typeface="+mn-cs"/>
              </a:defRPr>
            </a:lvl1pPr>
            <a:lvl2pPr marL="593725" algn="l" defTabSz="1188085" rtl="0" eaLnBrk="1" latinLnBrk="0" hangingPunct="1">
              <a:defRPr sz="2340" kern="1200">
                <a:solidFill>
                  <a:schemeClr val="tx1"/>
                </a:solidFill>
                <a:latin typeface="+mn-lt"/>
                <a:ea typeface="+mn-ea"/>
                <a:cs typeface="+mn-cs"/>
              </a:defRPr>
            </a:lvl2pPr>
            <a:lvl3pPr marL="1188085" algn="l" defTabSz="1188085" rtl="0" eaLnBrk="1" latinLnBrk="0" hangingPunct="1">
              <a:defRPr sz="2340" kern="1200">
                <a:solidFill>
                  <a:schemeClr val="tx1"/>
                </a:solidFill>
                <a:latin typeface="+mn-lt"/>
                <a:ea typeface="+mn-ea"/>
                <a:cs typeface="+mn-cs"/>
              </a:defRPr>
            </a:lvl3pPr>
            <a:lvl4pPr marL="1781810" algn="l" defTabSz="1188085" rtl="0" eaLnBrk="1" latinLnBrk="0" hangingPunct="1">
              <a:defRPr sz="2340" kern="1200">
                <a:solidFill>
                  <a:schemeClr val="tx1"/>
                </a:solidFill>
                <a:latin typeface="+mn-lt"/>
                <a:ea typeface="+mn-ea"/>
                <a:cs typeface="+mn-cs"/>
              </a:defRPr>
            </a:lvl4pPr>
            <a:lvl5pPr marL="2375535" algn="l" defTabSz="1188085" rtl="0" eaLnBrk="1" latinLnBrk="0" hangingPunct="1">
              <a:defRPr sz="2340" kern="1200">
                <a:solidFill>
                  <a:schemeClr val="tx1"/>
                </a:solidFill>
                <a:latin typeface="+mn-lt"/>
                <a:ea typeface="+mn-ea"/>
                <a:cs typeface="+mn-cs"/>
              </a:defRPr>
            </a:lvl5pPr>
            <a:lvl6pPr marL="2969260" algn="l" defTabSz="1188085" rtl="0" eaLnBrk="1" latinLnBrk="0" hangingPunct="1">
              <a:defRPr sz="2340" kern="1200">
                <a:solidFill>
                  <a:schemeClr val="tx1"/>
                </a:solidFill>
                <a:latin typeface="+mn-lt"/>
                <a:ea typeface="+mn-ea"/>
                <a:cs typeface="+mn-cs"/>
              </a:defRPr>
            </a:lvl6pPr>
            <a:lvl7pPr marL="3563620" algn="l" defTabSz="1188085" rtl="0" eaLnBrk="1" latinLnBrk="0" hangingPunct="1">
              <a:defRPr sz="2340" kern="1200">
                <a:solidFill>
                  <a:schemeClr val="tx1"/>
                </a:solidFill>
                <a:latin typeface="+mn-lt"/>
                <a:ea typeface="+mn-ea"/>
                <a:cs typeface="+mn-cs"/>
              </a:defRPr>
            </a:lvl7pPr>
            <a:lvl8pPr marL="4157345" algn="l" defTabSz="1188085" rtl="0" eaLnBrk="1" latinLnBrk="0" hangingPunct="1">
              <a:defRPr sz="2340" kern="1200">
                <a:solidFill>
                  <a:schemeClr val="tx1"/>
                </a:solidFill>
                <a:latin typeface="+mn-lt"/>
                <a:ea typeface="+mn-ea"/>
                <a:cs typeface="+mn-cs"/>
              </a:defRPr>
            </a:lvl8pPr>
            <a:lvl9pPr marL="4751070" algn="l" defTabSz="1188085" rtl="0" eaLnBrk="1" latinLnBrk="0" hangingPunct="1">
              <a:defRPr sz="2340" kern="1200">
                <a:solidFill>
                  <a:schemeClr val="tx1"/>
                </a:solidFill>
                <a:latin typeface="+mn-lt"/>
                <a:ea typeface="+mn-ea"/>
                <a:cs typeface="+mn-cs"/>
              </a:defRPr>
            </a:lvl9pPr>
          </a:lstStyle>
          <a:p>
            <a:pPr algn="ctr"/>
            <a:r>
              <a:rPr lang="en-US" altLang="zh-CN" sz="1000" dirty="0">
                <a:ea typeface="微软雅黑" panose="020B0503020204020204" pitchFamily="34" charset="-122"/>
                <a:cs typeface="Arial" panose="020B0604020202020204" pitchFamily="34" charset="0"/>
              </a:rPr>
              <a:t>L</a:t>
            </a:r>
            <a:r>
              <a:rPr lang="zh-CN" altLang="en-US" sz="1000" dirty="0">
                <a:ea typeface="微软雅黑" panose="020B0503020204020204" pitchFamily="34" charset="-122"/>
                <a:cs typeface="Arial" panose="020B0604020202020204" pitchFamily="34" charset="0"/>
              </a:rPr>
              <a:t>波段</a:t>
            </a:r>
            <a:endParaRPr lang="en-US" altLang="zh-CN" sz="1000" dirty="0">
              <a:ea typeface="微软雅黑" panose="020B0503020204020204" pitchFamily="34" charset="-122"/>
              <a:cs typeface="Arial" panose="020B0604020202020204" pitchFamily="34" charset="0"/>
            </a:endParaRPr>
          </a:p>
          <a:p>
            <a:pPr algn="ctr"/>
            <a:r>
              <a:rPr lang="en-US" altLang="zh-CN" sz="1000" dirty="0">
                <a:ea typeface="微软雅黑" panose="020B0503020204020204" pitchFamily="34" charset="-122"/>
                <a:cs typeface="Arial" panose="020B0604020202020204" pitchFamily="34" charset="0"/>
              </a:rPr>
              <a:t>1.6GHz</a:t>
            </a:r>
            <a:endParaRPr lang="en-GB" altLang="zh-CN" sz="1000" dirty="0">
              <a:ea typeface="微软雅黑" panose="020B0503020204020204" pitchFamily="34" charset="-122"/>
              <a:cs typeface="Arial" panose="020B0604020202020204" pitchFamily="34" charset="0"/>
            </a:endParaRPr>
          </a:p>
        </p:txBody>
      </p:sp>
      <p:sp>
        <p:nvSpPr>
          <p:cNvPr id="80" name="矩形 79"/>
          <p:cNvSpPr/>
          <p:nvPr/>
        </p:nvSpPr>
        <p:spPr>
          <a:xfrm>
            <a:off x="6783848" y="3466697"/>
            <a:ext cx="1040671" cy="400110"/>
          </a:xfrm>
          <a:prstGeom prst="rect">
            <a:avLst/>
          </a:prstGeom>
          <a:ln>
            <a:noFill/>
          </a:ln>
        </p:spPr>
        <p:txBody>
          <a:bodyPr wrap="none">
            <a:spAutoFit/>
          </a:bodyPr>
          <a:lstStyle>
            <a:defPPr>
              <a:defRPr lang="en-US"/>
            </a:defPPr>
            <a:lvl1pPr marL="0" algn="l" defTabSz="1188085" rtl="0" eaLnBrk="1" latinLnBrk="0" hangingPunct="1">
              <a:defRPr sz="2340" kern="1200">
                <a:solidFill>
                  <a:schemeClr val="tx1"/>
                </a:solidFill>
                <a:latin typeface="+mn-lt"/>
                <a:ea typeface="+mn-ea"/>
                <a:cs typeface="+mn-cs"/>
              </a:defRPr>
            </a:lvl1pPr>
            <a:lvl2pPr marL="593725" algn="l" defTabSz="1188085" rtl="0" eaLnBrk="1" latinLnBrk="0" hangingPunct="1">
              <a:defRPr sz="2340" kern="1200">
                <a:solidFill>
                  <a:schemeClr val="tx1"/>
                </a:solidFill>
                <a:latin typeface="+mn-lt"/>
                <a:ea typeface="+mn-ea"/>
                <a:cs typeface="+mn-cs"/>
              </a:defRPr>
            </a:lvl2pPr>
            <a:lvl3pPr marL="1188085" algn="l" defTabSz="1188085" rtl="0" eaLnBrk="1" latinLnBrk="0" hangingPunct="1">
              <a:defRPr sz="2340" kern="1200">
                <a:solidFill>
                  <a:schemeClr val="tx1"/>
                </a:solidFill>
                <a:latin typeface="+mn-lt"/>
                <a:ea typeface="+mn-ea"/>
                <a:cs typeface="+mn-cs"/>
              </a:defRPr>
            </a:lvl3pPr>
            <a:lvl4pPr marL="1781810" algn="l" defTabSz="1188085" rtl="0" eaLnBrk="1" latinLnBrk="0" hangingPunct="1">
              <a:defRPr sz="2340" kern="1200">
                <a:solidFill>
                  <a:schemeClr val="tx1"/>
                </a:solidFill>
                <a:latin typeface="+mn-lt"/>
                <a:ea typeface="+mn-ea"/>
                <a:cs typeface="+mn-cs"/>
              </a:defRPr>
            </a:lvl4pPr>
            <a:lvl5pPr marL="2375535" algn="l" defTabSz="1188085" rtl="0" eaLnBrk="1" latinLnBrk="0" hangingPunct="1">
              <a:defRPr sz="2340" kern="1200">
                <a:solidFill>
                  <a:schemeClr val="tx1"/>
                </a:solidFill>
                <a:latin typeface="+mn-lt"/>
                <a:ea typeface="+mn-ea"/>
                <a:cs typeface="+mn-cs"/>
              </a:defRPr>
            </a:lvl5pPr>
            <a:lvl6pPr marL="2969260" algn="l" defTabSz="1188085" rtl="0" eaLnBrk="1" latinLnBrk="0" hangingPunct="1">
              <a:defRPr sz="2340" kern="1200">
                <a:solidFill>
                  <a:schemeClr val="tx1"/>
                </a:solidFill>
                <a:latin typeface="+mn-lt"/>
                <a:ea typeface="+mn-ea"/>
                <a:cs typeface="+mn-cs"/>
              </a:defRPr>
            </a:lvl6pPr>
            <a:lvl7pPr marL="3563620" algn="l" defTabSz="1188085" rtl="0" eaLnBrk="1" latinLnBrk="0" hangingPunct="1">
              <a:defRPr sz="2340" kern="1200">
                <a:solidFill>
                  <a:schemeClr val="tx1"/>
                </a:solidFill>
                <a:latin typeface="+mn-lt"/>
                <a:ea typeface="+mn-ea"/>
                <a:cs typeface="+mn-cs"/>
              </a:defRPr>
            </a:lvl7pPr>
            <a:lvl8pPr marL="4157345" algn="l" defTabSz="1188085" rtl="0" eaLnBrk="1" latinLnBrk="0" hangingPunct="1">
              <a:defRPr sz="2340" kern="1200">
                <a:solidFill>
                  <a:schemeClr val="tx1"/>
                </a:solidFill>
                <a:latin typeface="+mn-lt"/>
                <a:ea typeface="+mn-ea"/>
                <a:cs typeface="+mn-cs"/>
              </a:defRPr>
            </a:lvl8pPr>
            <a:lvl9pPr marL="4751070" algn="l" defTabSz="1188085" rtl="0" eaLnBrk="1" latinLnBrk="0" hangingPunct="1">
              <a:defRPr sz="2340" kern="1200">
                <a:solidFill>
                  <a:schemeClr val="tx1"/>
                </a:solidFill>
                <a:latin typeface="+mn-lt"/>
                <a:ea typeface="+mn-ea"/>
                <a:cs typeface="+mn-cs"/>
              </a:defRPr>
            </a:lvl9pPr>
          </a:lstStyle>
          <a:p>
            <a:pPr algn="ctr"/>
            <a:r>
              <a:rPr lang="en-US" altLang="zh-CN" sz="1000" dirty="0">
                <a:ea typeface="微软雅黑" panose="020B0503020204020204" pitchFamily="34" charset="-122"/>
                <a:cs typeface="Arial" panose="020B0604020202020204" pitchFamily="34" charset="0"/>
              </a:rPr>
              <a:t>L</a:t>
            </a:r>
            <a:r>
              <a:rPr lang="zh-CN" altLang="en-US" sz="1000" dirty="0">
                <a:ea typeface="微软雅黑" panose="020B0503020204020204" pitchFamily="34" charset="-122"/>
                <a:cs typeface="Arial" panose="020B0604020202020204" pitchFamily="34" charset="0"/>
              </a:rPr>
              <a:t>波段</a:t>
            </a:r>
            <a:endParaRPr lang="en-US" altLang="zh-CN" sz="1000" dirty="0">
              <a:ea typeface="微软雅黑" panose="020B0503020204020204" pitchFamily="34" charset="-122"/>
              <a:cs typeface="Arial" panose="020B0604020202020204" pitchFamily="34" charset="0"/>
            </a:endParaRPr>
          </a:p>
          <a:p>
            <a:pPr algn="ctr"/>
            <a:r>
              <a:rPr lang="en-US" altLang="zh-CN" sz="1000" dirty="0">
                <a:ea typeface="微软雅黑" panose="020B0503020204020204" pitchFamily="34" charset="-122"/>
                <a:cs typeface="Arial" panose="020B0604020202020204" pitchFamily="34" charset="0"/>
              </a:rPr>
              <a:t>1.1/1.2/1.5GHz</a:t>
            </a:r>
            <a:endParaRPr lang="en-GB" altLang="zh-CN" sz="1000" dirty="0">
              <a:ea typeface="微软雅黑" panose="020B0503020204020204" pitchFamily="34" charset="-122"/>
              <a:cs typeface="Arial" panose="020B0604020202020204" pitchFamily="34" charset="0"/>
            </a:endParaRPr>
          </a:p>
        </p:txBody>
      </p:sp>
      <p:sp>
        <p:nvSpPr>
          <p:cNvPr id="81" name="矩形 80"/>
          <p:cNvSpPr/>
          <p:nvPr/>
        </p:nvSpPr>
        <p:spPr>
          <a:xfrm>
            <a:off x="3531401" y="2387437"/>
            <a:ext cx="1352584" cy="461545"/>
          </a:xfrm>
          <a:prstGeom prst="rect">
            <a:avLst/>
          </a:prstGeom>
          <a:ln>
            <a:noFill/>
          </a:ln>
        </p:spPr>
        <p:txBody>
          <a:bodyPr wrap="square">
            <a:spAutoFit/>
          </a:bodyPr>
          <a:lstStyle>
            <a:defPPr>
              <a:defRPr lang="en-US"/>
            </a:defPPr>
            <a:lvl1pPr marL="0" algn="l" defTabSz="1188085" rtl="0" eaLnBrk="1" latinLnBrk="0" hangingPunct="1">
              <a:defRPr sz="2340" kern="1200">
                <a:solidFill>
                  <a:schemeClr val="tx1"/>
                </a:solidFill>
                <a:latin typeface="+mn-lt"/>
                <a:ea typeface="+mn-ea"/>
                <a:cs typeface="+mn-cs"/>
              </a:defRPr>
            </a:lvl1pPr>
            <a:lvl2pPr marL="593725" algn="l" defTabSz="1188085" rtl="0" eaLnBrk="1" latinLnBrk="0" hangingPunct="1">
              <a:defRPr sz="2340" kern="1200">
                <a:solidFill>
                  <a:schemeClr val="tx1"/>
                </a:solidFill>
                <a:latin typeface="+mn-lt"/>
                <a:ea typeface="+mn-ea"/>
                <a:cs typeface="+mn-cs"/>
              </a:defRPr>
            </a:lvl2pPr>
            <a:lvl3pPr marL="1188085" algn="l" defTabSz="1188085" rtl="0" eaLnBrk="1" latinLnBrk="0" hangingPunct="1">
              <a:defRPr sz="2340" kern="1200">
                <a:solidFill>
                  <a:schemeClr val="tx1"/>
                </a:solidFill>
                <a:latin typeface="+mn-lt"/>
                <a:ea typeface="+mn-ea"/>
                <a:cs typeface="+mn-cs"/>
              </a:defRPr>
            </a:lvl3pPr>
            <a:lvl4pPr marL="1781810" algn="l" defTabSz="1188085" rtl="0" eaLnBrk="1" latinLnBrk="0" hangingPunct="1">
              <a:defRPr sz="2340" kern="1200">
                <a:solidFill>
                  <a:schemeClr val="tx1"/>
                </a:solidFill>
                <a:latin typeface="+mn-lt"/>
                <a:ea typeface="+mn-ea"/>
                <a:cs typeface="+mn-cs"/>
              </a:defRPr>
            </a:lvl4pPr>
            <a:lvl5pPr marL="2375535" algn="l" defTabSz="1188085" rtl="0" eaLnBrk="1" latinLnBrk="0" hangingPunct="1">
              <a:defRPr sz="2340" kern="1200">
                <a:solidFill>
                  <a:schemeClr val="tx1"/>
                </a:solidFill>
                <a:latin typeface="+mn-lt"/>
                <a:ea typeface="+mn-ea"/>
                <a:cs typeface="+mn-cs"/>
              </a:defRPr>
            </a:lvl5pPr>
            <a:lvl6pPr marL="2969260" algn="l" defTabSz="1188085" rtl="0" eaLnBrk="1" latinLnBrk="0" hangingPunct="1">
              <a:defRPr sz="2340" kern="1200">
                <a:solidFill>
                  <a:schemeClr val="tx1"/>
                </a:solidFill>
                <a:latin typeface="+mn-lt"/>
                <a:ea typeface="+mn-ea"/>
                <a:cs typeface="+mn-cs"/>
              </a:defRPr>
            </a:lvl6pPr>
            <a:lvl7pPr marL="3563620" algn="l" defTabSz="1188085" rtl="0" eaLnBrk="1" latinLnBrk="0" hangingPunct="1">
              <a:defRPr sz="2340" kern="1200">
                <a:solidFill>
                  <a:schemeClr val="tx1"/>
                </a:solidFill>
                <a:latin typeface="+mn-lt"/>
                <a:ea typeface="+mn-ea"/>
                <a:cs typeface="+mn-cs"/>
              </a:defRPr>
            </a:lvl7pPr>
            <a:lvl8pPr marL="4157345" algn="l" defTabSz="1188085" rtl="0" eaLnBrk="1" latinLnBrk="0" hangingPunct="1">
              <a:defRPr sz="2340" kern="1200">
                <a:solidFill>
                  <a:schemeClr val="tx1"/>
                </a:solidFill>
                <a:latin typeface="+mn-lt"/>
                <a:ea typeface="+mn-ea"/>
                <a:cs typeface="+mn-cs"/>
              </a:defRPr>
            </a:lvl8pPr>
            <a:lvl9pPr marL="4751070" algn="l" defTabSz="1188085" rtl="0" eaLnBrk="1" latinLnBrk="0" hangingPunct="1">
              <a:defRPr sz="2340" kern="1200">
                <a:solidFill>
                  <a:schemeClr val="tx1"/>
                </a:solidFill>
                <a:latin typeface="+mn-lt"/>
                <a:ea typeface="+mn-ea"/>
                <a:cs typeface="+mn-cs"/>
              </a:defRPr>
            </a:lvl9pPr>
          </a:lstStyle>
          <a:p>
            <a:pPr algn="ctr"/>
            <a:r>
              <a:rPr lang="en-US" altLang="zh-CN" sz="1200" dirty="0">
                <a:ea typeface="微软雅黑" panose="020B0503020204020204" pitchFamily="34" charset="-122"/>
                <a:cs typeface="Arial" panose="020B0604020202020204" pitchFamily="34" charset="0"/>
              </a:rPr>
              <a:t>L</a:t>
            </a:r>
            <a:r>
              <a:rPr lang="zh-CN" altLang="en-US" sz="1200" dirty="0">
                <a:ea typeface="微软雅黑" panose="020B0503020204020204" pitchFamily="34" charset="-122"/>
                <a:cs typeface="Arial" panose="020B0604020202020204" pitchFamily="34" charset="0"/>
              </a:rPr>
              <a:t>波段</a:t>
            </a:r>
            <a:endParaRPr lang="zh-CN" altLang="en-US" sz="1200" dirty="0">
              <a:ea typeface="微软雅黑" panose="020B0503020204020204" pitchFamily="34" charset="-122"/>
              <a:cs typeface="Arial" panose="020B0604020202020204" pitchFamily="34" charset="0"/>
            </a:endParaRPr>
          </a:p>
          <a:p>
            <a:pPr algn="ctr"/>
            <a:r>
              <a:rPr lang="en-US" altLang="zh-CN" sz="1200" dirty="0">
                <a:ea typeface="微软雅黑" panose="020B0503020204020204" pitchFamily="34" charset="-122"/>
                <a:cs typeface="Arial" panose="020B0604020202020204" pitchFamily="34" charset="0"/>
              </a:rPr>
              <a:t>1.1/1.2/1.5GHz</a:t>
            </a:r>
            <a:endParaRPr lang="en-GB" altLang="zh-CN" sz="1200" dirty="0">
              <a:ea typeface="微软雅黑" panose="020B0503020204020204" pitchFamily="34" charset="-122"/>
              <a:cs typeface="Arial" panose="020B0604020202020204" pitchFamily="34" charset="0"/>
            </a:endParaRPr>
          </a:p>
        </p:txBody>
      </p:sp>
      <p:sp>
        <p:nvSpPr>
          <p:cNvPr id="83" name="矩形 82"/>
          <p:cNvSpPr/>
          <p:nvPr/>
        </p:nvSpPr>
        <p:spPr>
          <a:xfrm>
            <a:off x="7330878" y="1735636"/>
            <a:ext cx="623727" cy="261542"/>
          </a:xfrm>
          <a:prstGeom prst="rect">
            <a:avLst/>
          </a:prstGeom>
        </p:spPr>
        <p:txBody>
          <a:bodyPr wrap="none">
            <a:spAutoFit/>
          </a:bodyPr>
          <a:lstStyle/>
          <a:p>
            <a:r>
              <a:rPr lang="en-US" altLang="zh-CN" sz="1100" b="1" dirty="0">
                <a:latin typeface="Arial" panose="020B0604020202020204" pitchFamily="34" charset="0"/>
              </a:rPr>
              <a:t>55</a:t>
            </a:r>
            <a:r>
              <a:rPr lang="zh-CN" altLang="en-US" sz="1100" b="1" dirty="0">
                <a:latin typeface="Arial" panose="020B0604020202020204" pitchFamily="34" charset="0"/>
              </a:rPr>
              <a:t>颗星</a:t>
            </a:r>
            <a:endParaRPr lang="zh-CN" altLang="en-US" sz="1100" b="1" dirty="0"/>
          </a:p>
        </p:txBody>
      </p:sp>
      <p:sp>
        <p:nvSpPr>
          <p:cNvPr id="84" name="矩形 83"/>
          <p:cNvSpPr/>
          <p:nvPr/>
        </p:nvSpPr>
        <p:spPr>
          <a:xfrm>
            <a:off x="1232091" y="1559852"/>
            <a:ext cx="623727" cy="261542"/>
          </a:xfrm>
          <a:prstGeom prst="rect">
            <a:avLst/>
          </a:prstGeom>
        </p:spPr>
        <p:txBody>
          <a:bodyPr wrap="none">
            <a:spAutoFit/>
          </a:bodyPr>
          <a:lstStyle/>
          <a:p>
            <a:r>
              <a:rPr lang="en-US" altLang="zh-CN" sz="1100" b="1" dirty="0">
                <a:latin typeface="Arial" panose="020B0604020202020204" pitchFamily="34" charset="0"/>
              </a:rPr>
              <a:t>32</a:t>
            </a:r>
            <a:r>
              <a:rPr lang="zh-CN" altLang="en-US" sz="1100" b="1" dirty="0">
                <a:latin typeface="Arial" panose="020B0604020202020204" pitchFamily="34" charset="0"/>
              </a:rPr>
              <a:t>颗星</a:t>
            </a:r>
            <a:endParaRPr lang="zh-CN" altLang="en-US" sz="1100" b="1" dirty="0"/>
          </a:p>
        </p:txBody>
      </p:sp>
      <p:sp>
        <p:nvSpPr>
          <p:cNvPr id="2" name="矩形 1"/>
          <p:cNvSpPr/>
          <p:nvPr/>
        </p:nvSpPr>
        <p:spPr>
          <a:xfrm>
            <a:off x="296912" y="1431305"/>
            <a:ext cx="5594490" cy="5041670"/>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a:off x="6303066" y="1429785"/>
            <a:ext cx="5703293" cy="5043190"/>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a:stretch>
            <a:fillRect/>
          </a:stretch>
        </p:blipFill>
        <p:spPr>
          <a:xfrm>
            <a:off x="10104064" y="4081700"/>
            <a:ext cx="260087" cy="761761"/>
          </a:xfrm>
          <a:prstGeom prst="rect">
            <a:avLst/>
          </a:prstGeom>
        </p:spPr>
      </p:pic>
      <p:pic>
        <p:nvPicPr>
          <p:cNvPr id="93" name="图片 92"/>
          <p:cNvPicPr>
            <a:picLocks noChangeAspect="1"/>
          </p:cNvPicPr>
          <p:nvPr/>
        </p:nvPicPr>
        <p:blipFill>
          <a:blip r:embed="rId3"/>
          <a:stretch>
            <a:fillRect/>
          </a:stretch>
        </p:blipFill>
        <p:spPr>
          <a:xfrm>
            <a:off x="10614708" y="4081699"/>
            <a:ext cx="260087" cy="761761"/>
          </a:xfrm>
          <a:prstGeom prst="rect">
            <a:avLst/>
          </a:prstGeom>
        </p:spPr>
      </p:pic>
      <p:pic>
        <p:nvPicPr>
          <p:cNvPr id="10" name="图片 9"/>
          <p:cNvPicPr>
            <a:picLocks noChangeAspect="1"/>
          </p:cNvPicPr>
          <p:nvPr/>
        </p:nvPicPr>
        <p:blipFill>
          <a:blip r:embed="rId4"/>
          <a:stretch>
            <a:fillRect/>
          </a:stretch>
        </p:blipFill>
        <p:spPr>
          <a:xfrm>
            <a:off x="6776796" y="4214705"/>
            <a:ext cx="356125" cy="605627"/>
          </a:xfrm>
          <a:prstGeom prst="rect">
            <a:avLst/>
          </a:prstGeom>
        </p:spPr>
      </p:pic>
      <p:pic>
        <p:nvPicPr>
          <p:cNvPr id="12" name="图片 11"/>
          <p:cNvPicPr>
            <a:picLocks noChangeAspect="1"/>
          </p:cNvPicPr>
          <p:nvPr/>
        </p:nvPicPr>
        <p:blipFill>
          <a:blip r:embed="rId5"/>
          <a:stretch>
            <a:fillRect/>
          </a:stretch>
        </p:blipFill>
        <p:spPr>
          <a:xfrm>
            <a:off x="7240690" y="4209781"/>
            <a:ext cx="1095083" cy="614338"/>
          </a:xfrm>
          <a:prstGeom prst="rect">
            <a:avLst/>
          </a:prstGeom>
        </p:spPr>
      </p:pic>
      <p:sp>
        <p:nvSpPr>
          <p:cNvPr id="100" name="矩形 99"/>
          <p:cNvSpPr/>
          <p:nvPr/>
        </p:nvSpPr>
        <p:spPr>
          <a:xfrm>
            <a:off x="7667381" y="4790209"/>
            <a:ext cx="492443" cy="276999"/>
          </a:xfrm>
          <a:prstGeom prst="rect">
            <a:avLst/>
          </a:prstGeom>
          <a:ln>
            <a:noFill/>
          </a:ln>
        </p:spPr>
        <p:txBody>
          <a:bodyPr wrap="none">
            <a:spAutoFit/>
          </a:bodyPr>
          <a:lstStyle>
            <a:defPPr>
              <a:defRPr lang="en-US"/>
            </a:defPPr>
            <a:lvl1pPr marL="0" algn="l" defTabSz="1188085" rtl="0" eaLnBrk="1" latinLnBrk="0" hangingPunct="1">
              <a:defRPr sz="2340" kern="1200">
                <a:solidFill>
                  <a:schemeClr val="tx1"/>
                </a:solidFill>
                <a:latin typeface="+mn-lt"/>
                <a:ea typeface="+mn-ea"/>
                <a:cs typeface="+mn-cs"/>
              </a:defRPr>
            </a:lvl1pPr>
            <a:lvl2pPr marL="593725" algn="l" defTabSz="1188085" rtl="0" eaLnBrk="1" latinLnBrk="0" hangingPunct="1">
              <a:defRPr sz="2340" kern="1200">
                <a:solidFill>
                  <a:schemeClr val="tx1"/>
                </a:solidFill>
                <a:latin typeface="+mn-lt"/>
                <a:ea typeface="+mn-ea"/>
                <a:cs typeface="+mn-cs"/>
              </a:defRPr>
            </a:lvl2pPr>
            <a:lvl3pPr marL="1188085" algn="l" defTabSz="1188085" rtl="0" eaLnBrk="1" latinLnBrk="0" hangingPunct="1">
              <a:defRPr sz="2340" kern="1200">
                <a:solidFill>
                  <a:schemeClr val="tx1"/>
                </a:solidFill>
                <a:latin typeface="+mn-lt"/>
                <a:ea typeface="+mn-ea"/>
                <a:cs typeface="+mn-cs"/>
              </a:defRPr>
            </a:lvl3pPr>
            <a:lvl4pPr marL="1781810" algn="l" defTabSz="1188085" rtl="0" eaLnBrk="1" latinLnBrk="0" hangingPunct="1">
              <a:defRPr sz="2340" kern="1200">
                <a:solidFill>
                  <a:schemeClr val="tx1"/>
                </a:solidFill>
                <a:latin typeface="+mn-lt"/>
                <a:ea typeface="+mn-ea"/>
                <a:cs typeface="+mn-cs"/>
              </a:defRPr>
            </a:lvl4pPr>
            <a:lvl5pPr marL="2375535" algn="l" defTabSz="1188085" rtl="0" eaLnBrk="1" latinLnBrk="0" hangingPunct="1">
              <a:defRPr sz="2340" kern="1200">
                <a:solidFill>
                  <a:schemeClr val="tx1"/>
                </a:solidFill>
                <a:latin typeface="+mn-lt"/>
                <a:ea typeface="+mn-ea"/>
                <a:cs typeface="+mn-cs"/>
              </a:defRPr>
            </a:lvl5pPr>
            <a:lvl6pPr marL="2969260" algn="l" defTabSz="1188085" rtl="0" eaLnBrk="1" latinLnBrk="0" hangingPunct="1">
              <a:defRPr sz="2340" kern="1200">
                <a:solidFill>
                  <a:schemeClr val="tx1"/>
                </a:solidFill>
                <a:latin typeface="+mn-lt"/>
                <a:ea typeface="+mn-ea"/>
                <a:cs typeface="+mn-cs"/>
              </a:defRPr>
            </a:lvl6pPr>
            <a:lvl7pPr marL="3563620" algn="l" defTabSz="1188085" rtl="0" eaLnBrk="1" latinLnBrk="0" hangingPunct="1">
              <a:defRPr sz="2340" kern="1200">
                <a:solidFill>
                  <a:schemeClr val="tx1"/>
                </a:solidFill>
                <a:latin typeface="+mn-lt"/>
                <a:ea typeface="+mn-ea"/>
                <a:cs typeface="+mn-cs"/>
              </a:defRPr>
            </a:lvl7pPr>
            <a:lvl8pPr marL="4157345" algn="l" defTabSz="1188085" rtl="0" eaLnBrk="1" latinLnBrk="0" hangingPunct="1">
              <a:defRPr sz="2340" kern="1200">
                <a:solidFill>
                  <a:schemeClr val="tx1"/>
                </a:solidFill>
                <a:latin typeface="+mn-lt"/>
                <a:ea typeface="+mn-ea"/>
                <a:cs typeface="+mn-cs"/>
              </a:defRPr>
            </a:lvl8pPr>
            <a:lvl9pPr marL="4751070" algn="l" defTabSz="1188085" rtl="0" eaLnBrk="1" latinLnBrk="0" hangingPunct="1">
              <a:defRPr sz="2340" kern="1200">
                <a:solidFill>
                  <a:schemeClr val="tx1"/>
                </a:solidFill>
                <a:latin typeface="+mn-lt"/>
                <a:ea typeface="+mn-ea"/>
                <a:cs typeface="+mn-cs"/>
              </a:defRPr>
            </a:lvl9pPr>
          </a:lstStyle>
          <a:p>
            <a:pPr algn="ctr"/>
            <a:r>
              <a:rPr lang="zh-CN" altLang="en-US" sz="1200" dirty="0">
                <a:ea typeface="微软雅黑" panose="020B0503020204020204" pitchFamily="34" charset="-122"/>
                <a:cs typeface="Arial" panose="020B0604020202020204" pitchFamily="34" charset="0"/>
              </a:rPr>
              <a:t>车机</a:t>
            </a:r>
            <a:endParaRPr lang="en-GB" altLang="zh-CN" sz="1200" dirty="0">
              <a:ea typeface="微软雅黑" panose="020B0503020204020204" pitchFamily="34" charset="-122"/>
              <a:cs typeface="Arial" panose="020B0604020202020204" pitchFamily="34" charset="0"/>
            </a:endParaRPr>
          </a:p>
        </p:txBody>
      </p:sp>
      <p:pic>
        <p:nvPicPr>
          <p:cNvPr id="15" name="图片 14"/>
          <p:cNvPicPr>
            <a:picLocks noChangeAspect="1"/>
          </p:cNvPicPr>
          <p:nvPr/>
        </p:nvPicPr>
        <p:blipFill>
          <a:blip r:embed="rId6"/>
          <a:stretch>
            <a:fillRect/>
          </a:stretch>
        </p:blipFill>
        <p:spPr>
          <a:xfrm>
            <a:off x="8415529" y="4265096"/>
            <a:ext cx="716415" cy="504144"/>
          </a:xfrm>
          <a:prstGeom prst="rect">
            <a:avLst/>
          </a:prstGeom>
        </p:spPr>
      </p:pic>
      <p:sp>
        <p:nvSpPr>
          <p:cNvPr id="102" name="矩形 101"/>
          <p:cNvSpPr/>
          <p:nvPr/>
        </p:nvSpPr>
        <p:spPr>
          <a:xfrm>
            <a:off x="8527514" y="4790209"/>
            <a:ext cx="492443" cy="276999"/>
          </a:xfrm>
          <a:prstGeom prst="rect">
            <a:avLst/>
          </a:prstGeom>
          <a:ln>
            <a:noFill/>
          </a:ln>
        </p:spPr>
        <p:txBody>
          <a:bodyPr wrap="none">
            <a:spAutoFit/>
          </a:bodyPr>
          <a:lstStyle>
            <a:defPPr>
              <a:defRPr lang="en-US"/>
            </a:defPPr>
            <a:lvl1pPr marL="0" algn="l" defTabSz="1188085" rtl="0" eaLnBrk="1" latinLnBrk="0" hangingPunct="1">
              <a:defRPr sz="2340" kern="1200">
                <a:solidFill>
                  <a:schemeClr val="tx1"/>
                </a:solidFill>
                <a:latin typeface="+mn-lt"/>
                <a:ea typeface="+mn-ea"/>
                <a:cs typeface="+mn-cs"/>
              </a:defRPr>
            </a:lvl1pPr>
            <a:lvl2pPr marL="593725" algn="l" defTabSz="1188085" rtl="0" eaLnBrk="1" latinLnBrk="0" hangingPunct="1">
              <a:defRPr sz="2340" kern="1200">
                <a:solidFill>
                  <a:schemeClr val="tx1"/>
                </a:solidFill>
                <a:latin typeface="+mn-lt"/>
                <a:ea typeface="+mn-ea"/>
                <a:cs typeface="+mn-cs"/>
              </a:defRPr>
            </a:lvl2pPr>
            <a:lvl3pPr marL="1188085" algn="l" defTabSz="1188085" rtl="0" eaLnBrk="1" latinLnBrk="0" hangingPunct="1">
              <a:defRPr sz="2340" kern="1200">
                <a:solidFill>
                  <a:schemeClr val="tx1"/>
                </a:solidFill>
                <a:latin typeface="+mn-lt"/>
                <a:ea typeface="+mn-ea"/>
                <a:cs typeface="+mn-cs"/>
              </a:defRPr>
            </a:lvl3pPr>
            <a:lvl4pPr marL="1781810" algn="l" defTabSz="1188085" rtl="0" eaLnBrk="1" latinLnBrk="0" hangingPunct="1">
              <a:defRPr sz="2340" kern="1200">
                <a:solidFill>
                  <a:schemeClr val="tx1"/>
                </a:solidFill>
                <a:latin typeface="+mn-lt"/>
                <a:ea typeface="+mn-ea"/>
                <a:cs typeface="+mn-cs"/>
              </a:defRPr>
            </a:lvl4pPr>
            <a:lvl5pPr marL="2375535" algn="l" defTabSz="1188085" rtl="0" eaLnBrk="1" latinLnBrk="0" hangingPunct="1">
              <a:defRPr sz="2340" kern="1200">
                <a:solidFill>
                  <a:schemeClr val="tx1"/>
                </a:solidFill>
                <a:latin typeface="+mn-lt"/>
                <a:ea typeface="+mn-ea"/>
                <a:cs typeface="+mn-cs"/>
              </a:defRPr>
            </a:lvl5pPr>
            <a:lvl6pPr marL="2969260" algn="l" defTabSz="1188085" rtl="0" eaLnBrk="1" latinLnBrk="0" hangingPunct="1">
              <a:defRPr sz="2340" kern="1200">
                <a:solidFill>
                  <a:schemeClr val="tx1"/>
                </a:solidFill>
                <a:latin typeface="+mn-lt"/>
                <a:ea typeface="+mn-ea"/>
                <a:cs typeface="+mn-cs"/>
              </a:defRPr>
            </a:lvl6pPr>
            <a:lvl7pPr marL="3563620" algn="l" defTabSz="1188085" rtl="0" eaLnBrk="1" latinLnBrk="0" hangingPunct="1">
              <a:defRPr sz="2340" kern="1200">
                <a:solidFill>
                  <a:schemeClr val="tx1"/>
                </a:solidFill>
                <a:latin typeface="+mn-lt"/>
                <a:ea typeface="+mn-ea"/>
                <a:cs typeface="+mn-cs"/>
              </a:defRPr>
            </a:lvl7pPr>
            <a:lvl8pPr marL="4157345" algn="l" defTabSz="1188085" rtl="0" eaLnBrk="1" latinLnBrk="0" hangingPunct="1">
              <a:defRPr sz="2340" kern="1200">
                <a:solidFill>
                  <a:schemeClr val="tx1"/>
                </a:solidFill>
                <a:latin typeface="+mn-lt"/>
                <a:ea typeface="+mn-ea"/>
                <a:cs typeface="+mn-cs"/>
              </a:defRPr>
            </a:lvl8pPr>
            <a:lvl9pPr marL="4751070" algn="l" defTabSz="1188085" rtl="0" eaLnBrk="1" latinLnBrk="0" hangingPunct="1">
              <a:defRPr sz="2340" kern="1200">
                <a:solidFill>
                  <a:schemeClr val="tx1"/>
                </a:solidFill>
                <a:latin typeface="+mn-lt"/>
                <a:ea typeface="+mn-ea"/>
                <a:cs typeface="+mn-cs"/>
              </a:defRPr>
            </a:lvl9pPr>
          </a:lstStyle>
          <a:p>
            <a:pPr algn="ctr"/>
            <a:r>
              <a:rPr lang="zh-CN" altLang="en-US" sz="1200" dirty="0">
                <a:ea typeface="微软雅黑" panose="020B0503020204020204" pitchFamily="34" charset="-122"/>
                <a:cs typeface="Arial" panose="020B0604020202020204" pitchFamily="34" charset="0"/>
              </a:rPr>
              <a:t>平板</a:t>
            </a:r>
            <a:endParaRPr lang="en-GB" altLang="zh-CN" sz="1200" dirty="0">
              <a:ea typeface="微软雅黑" panose="020B0503020204020204" pitchFamily="34" charset="-122"/>
              <a:cs typeface="Arial" panose="020B0604020202020204" pitchFamily="34" charset="0"/>
            </a:endParaRPr>
          </a:p>
        </p:txBody>
      </p:sp>
      <p:sp>
        <p:nvSpPr>
          <p:cNvPr id="103" name="矩形 102"/>
          <p:cNvSpPr/>
          <p:nvPr/>
        </p:nvSpPr>
        <p:spPr>
          <a:xfrm>
            <a:off x="1772481" y="4606812"/>
            <a:ext cx="492443" cy="276999"/>
          </a:xfrm>
          <a:prstGeom prst="rect">
            <a:avLst/>
          </a:prstGeom>
          <a:ln>
            <a:noFill/>
          </a:ln>
        </p:spPr>
        <p:txBody>
          <a:bodyPr wrap="none">
            <a:spAutoFit/>
          </a:bodyPr>
          <a:lstStyle>
            <a:defPPr>
              <a:defRPr lang="en-US"/>
            </a:defPPr>
            <a:lvl1pPr marL="0" algn="l" defTabSz="1188085" rtl="0" eaLnBrk="1" latinLnBrk="0" hangingPunct="1">
              <a:defRPr sz="2340" kern="1200">
                <a:solidFill>
                  <a:schemeClr val="tx1"/>
                </a:solidFill>
                <a:latin typeface="+mn-lt"/>
                <a:ea typeface="+mn-ea"/>
                <a:cs typeface="+mn-cs"/>
              </a:defRPr>
            </a:lvl1pPr>
            <a:lvl2pPr marL="593725" algn="l" defTabSz="1188085" rtl="0" eaLnBrk="1" latinLnBrk="0" hangingPunct="1">
              <a:defRPr sz="2340" kern="1200">
                <a:solidFill>
                  <a:schemeClr val="tx1"/>
                </a:solidFill>
                <a:latin typeface="+mn-lt"/>
                <a:ea typeface="+mn-ea"/>
                <a:cs typeface="+mn-cs"/>
              </a:defRPr>
            </a:lvl2pPr>
            <a:lvl3pPr marL="1188085" algn="l" defTabSz="1188085" rtl="0" eaLnBrk="1" latinLnBrk="0" hangingPunct="1">
              <a:defRPr sz="2340" kern="1200">
                <a:solidFill>
                  <a:schemeClr val="tx1"/>
                </a:solidFill>
                <a:latin typeface="+mn-lt"/>
                <a:ea typeface="+mn-ea"/>
                <a:cs typeface="+mn-cs"/>
              </a:defRPr>
            </a:lvl3pPr>
            <a:lvl4pPr marL="1781810" algn="l" defTabSz="1188085" rtl="0" eaLnBrk="1" latinLnBrk="0" hangingPunct="1">
              <a:defRPr sz="2340" kern="1200">
                <a:solidFill>
                  <a:schemeClr val="tx1"/>
                </a:solidFill>
                <a:latin typeface="+mn-lt"/>
                <a:ea typeface="+mn-ea"/>
                <a:cs typeface="+mn-cs"/>
              </a:defRPr>
            </a:lvl4pPr>
            <a:lvl5pPr marL="2375535" algn="l" defTabSz="1188085" rtl="0" eaLnBrk="1" latinLnBrk="0" hangingPunct="1">
              <a:defRPr sz="2340" kern="1200">
                <a:solidFill>
                  <a:schemeClr val="tx1"/>
                </a:solidFill>
                <a:latin typeface="+mn-lt"/>
                <a:ea typeface="+mn-ea"/>
                <a:cs typeface="+mn-cs"/>
              </a:defRPr>
            </a:lvl5pPr>
            <a:lvl6pPr marL="2969260" algn="l" defTabSz="1188085" rtl="0" eaLnBrk="1" latinLnBrk="0" hangingPunct="1">
              <a:defRPr sz="2340" kern="1200">
                <a:solidFill>
                  <a:schemeClr val="tx1"/>
                </a:solidFill>
                <a:latin typeface="+mn-lt"/>
                <a:ea typeface="+mn-ea"/>
                <a:cs typeface="+mn-cs"/>
              </a:defRPr>
            </a:lvl6pPr>
            <a:lvl7pPr marL="3563620" algn="l" defTabSz="1188085" rtl="0" eaLnBrk="1" latinLnBrk="0" hangingPunct="1">
              <a:defRPr sz="2340" kern="1200">
                <a:solidFill>
                  <a:schemeClr val="tx1"/>
                </a:solidFill>
                <a:latin typeface="+mn-lt"/>
                <a:ea typeface="+mn-ea"/>
                <a:cs typeface="+mn-cs"/>
              </a:defRPr>
            </a:lvl7pPr>
            <a:lvl8pPr marL="4157345" algn="l" defTabSz="1188085" rtl="0" eaLnBrk="1" latinLnBrk="0" hangingPunct="1">
              <a:defRPr sz="2340" kern="1200">
                <a:solidFill>
                  <a:schemeClr val="tx1"/>
                </a:solidFill>
                <a:latin typeface="+mn-lt"/>
                <a:ea typeface="+mn-ea"/>
                <a:cs typeface="+mn-cs"/>
              </a:defRPr>
            </a:lvl8pPr>
            <a:lvl9pPr marL="4751070" algn="l" defTabSz="1188085" rtl="0" eaLnBrk="1" latinLnBrk="0" hangingPunct="1">
              <a:defRPr sz="2340" kern="1200">
                <a:solidFill>
                  <a:schemeClr val="tx1"/>
                </a:solidFill>
                <a:latin typeface="+mn-lt"/>
                <a:ea typeface="+mn-ea"/>
                <a:cs typeface="+mn-cs"/>
              </a:defRPr>
            </a:lvl9pPr>
          </a:lstStyle>
          <a:p>
            <a:pPr algn="ctr"/>
            <a:r>
              <a:rPr lang="zh-CN" altLang="en-US" sz="1200" dirty="0">
                <a:ea typeface="微软雅黑" panose="020B0503020204020204" pitchFamily="34" charset="-122"/>
                <a:cs typeface="Arial" panose="020B0604020202020204" pitchFamily="34" charset="0"/>
              </a:rPr>
              <a:t>穿戴</a:t>
            </a:r>
            <a:endParaRPr lang="en-GB" altLang="zh-CN" sz="1200" dirty="0">
              <a:ea typeface="微软雅黑" panose="020B0503020204020204" pitchFamily="34" charset="-122"/>
              <a:cs typeface="Arial" panose="020B0604020202020204" pitchFamily="34" charset="0"/>
            </a:endParaRPr>
          </a:p>
        </p:txBody>
      </p:sp>
      <p:pic>
        <p:nvPicPr>
          <p:cNvPr id="104" name="图片 103"/>
          <p:cNvPicPr>
            <a:picLocks noChangeAspect="1"/>
          </p:cNvPicPr>
          <p:nvPr/>
        </p:nvPicPr>
        <p:blipFill>
          <a:blip r:embed="rId4"/>
          <a:stretch>
            <a:fillRect/>
          </a:stretch>
        </p:blipFill>
        <p:spPr>
          <a:xfrm>
            <a:off x="1701782" y="4031308"/>
            <a:ext cx="356125" cy="605627"/>
          </a:xfrm>
          <a:prstGeom prst="rect">
            <a:avLst/>
          </a:prstGeom>
        </p:spPr>
      </p:pic>
      <p:pic>
        <p:nvPicPr>
          <p:cNvPr id="105" name="图片 104"/>
          <p:cNvPicPr>
            <a:picLocks noChangeAspect="1"/>
          </p:cNvPicPr>
          <p:nvPr/>
        </p:nvPicPr>
        <p:blipFill>
          <a:blip r:embed="rId5"/>
          <a:stretch>
            <a:fillRect/>
          </a:stretch>
        </p:blipFill>
        <p:spPr>
          <a:xfrm>
            <a:off x="2165676" y="4026384"/>
            <a:ext cx="1095083" cy="614338"/>
          </a:xfrm>
          <a:prstGeom prst="rect">
            <a:avLst/>
          </a:prstGeom>
        </p:spPr>
      </p:pic>
      <p:sp>
        <p:nvSpPr>
          <p:cNvPr id="106" name="矩形 105"/>
          <p:cNvSpPr/>
          <p:nvPr/>
        </p:nvSpPr>
        <p:spPr>
          <a:xfrm>
            <a:off x="2592367" y="4606812"/>
            <a:ext cx="492443" cy="276999"/>
          </a:xfrm>
          <a:prstGeom prst="rect">
            <a:avLst/>
          </a:prstGeom>
          <a:ln>
            <a:noFill/>
          </a:ln>
        </p:spPr>
        <p:txBody>
          <a:bodyPr wrap="none">
            <a:spAutoFit/>
          </a:bodyPr>
          <a:lstStyle>
            <a:defPPr>
              <a:defRPr lang="en-US"/>
            </a:defPPr>
            <a:lvl1pPr marL="0" algn="l" defTabSz="1188085" rtl="0" eaLnBrk="1" latinLnBrk="0" hangingPunct="1">
              <a:defRPr sz="2340" kern="1200">
                <a:solidFill>
                  <a:schemeClr val="tx1"/>
                </a:solidFill>
                <a:latin typeface="+mn-lt"/>
                <a:ea typeface="+mn-ea"/>
                <a:cs typeface="+mn-cs"/>
              </a:defRPr>
            </a:lvl1pPr>
            <a:lvl2pPr marL="593725" algn="l" defTabSz="1188085" rtl="0" eaLnBrk="1" latinLnBrk="0" hangingPunct="1">
              <a:defRPr sz="2340" kern="1200">
                <a:solidFill>
                  <a:schemeClr val="tx1"/>
                </a:solidFill>
                <a:latin typeface="+mn-lt"/>
                <a:ea typeface="+mn-ea"/>
                <a:cs typeface="+mn-cs"/>
              </a:defRPr>
            </a:lvl2pPr>
            <a:lvl3pPr marL="1188085" algn="l" defTabSz="1188085" rtl="0" eaLnBrk="1" latinLnBrk="0" hangingPunct="1">
              <a:defRPr sz="2340" kern="1200">
                <a:solidFill>
                  <a:schemeClr val="tx1"/>
                </a:solidFill>
                <a:latin typeface="+mn-lt"/>
                <a:ea typeface="+mn-ea"/>
                <a:cs typeface="+mn-cs"/>
              </a:defRPr>
            </a:lvl3pPr>
            <a:lvl4pPr marL="1781810" algn="l" defTabSz="1188085" rtl="0" eaLnBrk="1" latinLnBrk="0" hangingPunct="1">
              <a:defRPr sz="2340" kern="1200">
                <a:solidFill>
                  <a:schemeClr val="tx1"/>
                </a:solidFill>
                <a:latin typeface="+mn-lt"/>
                <a:ea typeface="+mn-ea"/>
                <a:cs typeface="+mn-cs"/>
              </a:defRPr>
            </a:lvl4pPr>
            <a:lvl5pPr marL="2375535" algn="l" defTabSz="1188085" rtl="0" eaLnBrk="1" latinLnBrk="0" hangingPunct="1">
              <a:defRPr sz="2340" kern="1200">
                <a:solidFill>
                  <a:schemeClr val="tx1"/>
                </a:solidFill>
                <a:latin typeface="+mn-lt"/>
                <a:ea typeface="+mn-ea"/>
                <a:cs typeface="+mn-cs"/>
              </a:defRPr>
            </a:lvl5pPr>
            <a:lvl6pPr marL="2969260" algn="l" defTabSz="1188085" rtl="0" eaLnBrk="1" latinLnBrk="0" hangingPunct="1">
              <a:defRPr sz="2340" kern="1200">
                <a:solidFill>
                  <a:schemeClr val="tx1"/>
                </a:solidFill>
                <a:latin typeface="+mn-lt"/>
                <a:ea typeface="+mn-ea"/>
                <a:cs typeface="+mn-cs"/>
              </a:defRPr>
            </a:lvl6pPr>
            <a:lvl7pPr marL="3563620" algn="l" defTabSz="1188085" rtl="0" eaLnBrk="1" latinLnBrk="0" hangingPunct="1">
              <a:defRPr sz="2340" kern="1200">
                <a:solidFill>
                  <a:schemeClr val="tx1"/>
                </a:solidFill>
                <a:latin typeface="+mn-lt"/>
                <a:ea typeface="+mn-ea"/>
                <a:cs typeface="+mn-cs"/>
              </a:defRPr>
            </a:lvl7pPr>
            <a:lvl8pPr marL="4157345" algn="l" defTabSz="1188085" rtl="0" eaLnBrk="1" latinLnBrk="0" hangingPunct="1">
              <a:defRPr sz="2340" kern="1200">
                <a:solidFill>
                  <a:schemeClr val="tx1"/>
                </a:solidFill>
                <a:latin typeface="+mn-lt"/>
                <a:ea typeface="+mn-ea"/>
                <a:cs typeface="+mn-cs"/>
              </a:defRPr>
            </a:lvl8pPr>
            <a:lvl9pPr marL="4751070" algn="l" defTabSz="1188085" rtl="0" eaLnBrk="1" latinLnBrk="0" hangingPunct="1">
              <a:defRPr sz="2340" kern="1200">
                <a:solidFill>
                  <a:schemeClr val="tx1"/>
                </a:solidFill>
                <a:latin typeface="+mn-lt"/>
                <a:ea typeface="+mn-ea"/>
                <a:cs typeface="+mn-cs"/>
              </a:defRPr>
            </a:lvl9pPr>
          </a:lstStyle>
          <a:p>
            <a:pPr algn="ctr"/>
            <a:r>
              <a:rPr lang="zh-CN" altLang="en-US" sz="1200" dirty="0">
                <a:ea typeface="微软雅黑" panose="020B0503020204020204" pitchFamily="34" charset="-122"/>
                <a:cs typeface="Arial" panose="020B0604020202020204" pitchFamily="34" charset="0"/>
              </a:rPr>
              <a:t>车机</a:t>
            </a:r>
            <a:endParaRPr lang="en-GB" altLang="zh-CN" sz="1200" dirty="0">
              <a:ea typeface="微软雅黑" panose="020B0503020204020204" pitchFamily="34" charset="-122"/>
              <a:cs typeface="Arial" panose="020B0604020202020204" pitchFamily="34" charset="0"/>
            </a:endParaRPr>
          </a:p>
        </p:txBody>
      </p:sp>
      <p:pic>
        <p:nvPicPr>
          <p:cNvPr id="107" name="图片 106"/>
          <p:cNvPicPr>
            <a:picLocks noChangeAspect="1"/>
          </p:cNvPicPr>
          <p:nvPr/>
        </p:nvPicPr>
        <p:blipFill>
          <a:blip r:embed="rId6"/>
          <a:stretch>
            <a:fillRect/>
          </a:stretch>
        </p:blipFill>
        <p:spPr>
          <a:xfrm>
            <a:off x="3340515" y="4081699"/>
            <a:ext cx="716415" cy="504144"/>
          </a:xfrm>
          <a:prstGeom prst="rect">
            <a:avLst/>
          </a:prstGeom>
        </p:spPr>
      </p:pic>
      <p:sp>
        <p:nvSpPr>
          <p:cNvPr id="108" name="矩形 107"/>
          <p:cNvSpPr/>
          <p:nvPr/>
        </p:nvSpPr>
        <p:spPr>
          <a:xfrm>
            <a:off x="3452500" y="4606812"/>
            <a:ext cx="492443" cy="276999"/>
          </a:xfrm>
          <a:prstGeom prst="rect">
            <a:avLst/>
          </a:prstGeom>
          <a:ln>
            <a:noFill/>
          </a:ln>
        </p:spPr>
        <p:txBody>
          <a:bodyPr wrap="none">
            <a:spAutoFit/>
          </a:bodyPr>
          <a:lstStyle>
            <a:defPPr>
              <a:defRPr lang="en-US"/>
            </a:defPPr>
            <a:lvl1pPr marL="0" algn="l" defTabSz="1188085" rtl="0" eaLnBrk="1" latinLnBrk="0" hangingPunct="1">
              <a:defRPr sz="2340" kern="1200">
                <a:solidFill>
                  <a:schemeClr val="tx1"/>
                </a:solidFill>
                <a:latin typeface="+mn-lt"/>
                <a:ea typeface="+mn-ea"/>
                <a:cs typeface="+mn-cs"/>
              </a:defRPr>
            </a:lvl1pPr>
            <a:lvl2pPr marL="593725" algn="l" defTabSz="1188085" rtl="0" eaLnBrk="1" latinLnBrk="0" hangingPunct="1">
              <a:defRPr sz="2340" kern="1200">
                <a:solidFill>
                  <a:schemeClr val="tx1"/>
                </a:solidFill>
                <a:latin typeface="+mn-lt"/>
                <a:ea typeface="+mn-ea"/>
                <a:cs typeface="+mn-cs"/>
              </a:defRPr>
            </a:lvl2pPr>
            <a:lvl3pPr marL="1188085" algn="l" defTabSz="1188085" rtl="0" eaLnBrk="1" latinLnBrk="0" hangingPunct="1">
              <a:defRPr sz="2340" kern="1200">
                <a:solidFill>
                  <a:schemeClr val="tx1"/>
                </a:solidFill>
                <a:latin typeface="+mn-lt"/>
                <a:ea typeface="+mn-ea"/>
                <a:cs typeface="+mn-cs"/>
              </a:defRPr>
            </a:lvl3pPr>
            <a:lvl4pPr marL="1781810" algn="l" defTabSz="1188085" rtl="0" eaLnBrk="1" latinLnBrk="0" hangingPunct="1">
              <a:defRPr sz="2340" kern="1200">
                <a:solidFill>
                  <a:schemeClr val="tx1"/>
                </a:solidFill>
                <a:latin typeface="+mn-lt"/>
                <a:ea typeface="+mn-ea"/>
                <a:cs typeface="+mn-cs"/>
              </a:defRPr>
            </a:lvl4pPr>
            <a:lvl5pPr marL="2375535" algn="l" defTabSz="1188085" rtl="0" eaLnBrk="1" latinLnBrk="0" hangingPunct="1">
              <a:defRPr sz="2340" kern="1200">
                <a:solidFill>
                  <a:schemeClr val="tx1"/>
                </a:solidFill>
                <a:latin typeface="+mn-lt"/>
                <a:ea typeface="+mn-ea"/>
                <a:cs typeface="+mn-cs"/>
              </a:defRPr>
            </a:lvl5pPr>
            <a:lvl6pPr marL="2969260" algn="l" defTabSz="1188085" rtl="0" eaLnBrk="1" latinLnBrk="0" hangingPunct="1">
              <a:defRPr sz="2340" kern="1200">
                <a:solidFill>
                  <a:schemeClr val="tx1"/>
                </a:solidFill>
                <a:latin typeface="+mn-lt"/>
                <a:ea typeface="+mn-ea"/>
                <a:cs typeface="+mn-cs"/>
              </a:defRPr>
            </a:lvl6pPr>
            <a:lvl7pPr marL="3563620" algn="l" defTabSz="1188085" rtl="0" eaLnBrk="1" latinLnBrk="0" hangingPunct="1">
              <a:defRPr sz="2340" kern="1200">
                <a:solidFill>
                  <a:schemeClr val="tx1"/>
                </a:solidFill>
                <a:latin typeface="+mn-lt"/>
                <a:ea typeface="+mn-ea"/>
                <a:cs typeface="+mn-cs"/>
              </a:defRPr>
            </a:lvl7pPr>
            <a:lvl8pPr marL="4157345" algn="l" defTabSz="1188085" rtl="0" eaLnBrk="1" latinLnBrk="0" hangingPunct="1">
              <a:defRPr sz="2340" kern="1200">
                <a:solidFill>
                  <a:schemeClr val="tx1"/>
                </a:solidFill>
                <a:latin typeface="+mn-lt"/>
                <a:ea typeface="+mn-ea"/>
                <a:cs typeface="+mn-cs"/>
              </a:defRPr>
            </a:lvl8pPr>
            <a:lvl9pPr marL="4751070" algn="l" defTabSz="1188085" rtl="0" eaLnBrk="1" latinLnBrk="0" hangingPunct="1">
              <a:defRPr sz="2340" kern="1200">
                <a:solidFill>
                  <a:schemeClr val="tx1"/>
                </a:solidFill>
                <a:latin typeface="+mn-lt"/>
                <a:ea typeface="+mn-ea"/>
                <a:cs typeface="+mn-cs"/>
              </a:defRPr>
            </a:lvl9pPr>
          </a:lstStyle>
          <a:p>
            <a:pPr algn="ctr"/>
            <a:r>
              <a:rPr lang="zh-CN" altLang="en-US" sz="1200" dirty="0">
                <a:ea typeface="微软雅黑" panose="020B0503020204020204" pitchFamily="34" charset="-122"/>
                <a:cs typeface="Arial" panose="020B0604020202020204" pitchFamily="34" charset="0"/>
              </a:rPr>
              <a:t>平板</a:t>
            </a:r>
            <a:endParaRPr lang="en-GB" altLang="zh-CN" sz="1200" dirty="0">
              <a:ea typeface="微软雅黑" panose="020B0503020204020204" pitchFamily="34" charset="-122"/>
              <a:cs typeface="Arial" panose="020B0604020202020204" pitchFamily="34" charset="0"/>
            </a:endParaRPr>
          </a:p>
        </p:txBody>
      </p:sp>
      <p:cxnSp>
        <p:nvCxnSpPr>
          <p:cNvPr id="112" name="直接箭头连接符 111"/>
          <p:cNvCxnSpPr>
            <a:endCxn id="105" idx="0"/>
          </p:cNvCxnSpPr>
          <p:nvPr/>
        </p:nvCxnSpPr>
        <p:spPr>
          <a:xfrm flipH="1">
            <a:off x="2713853" y="3115729"/>
            <a:ext cx="351986" cy="910655"/>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14" name="矩形 113"/>
          <p:cNvSpPr/>
          <p:nvPr/>
        </p:nvSpPr>
        <p:spPr>
          <a:xfrm>
            <a:off x="6316901" y="5105241"/>
            <a:ext cx="5688397" cy="1308756"/>
          </a:xfrm>
          <a:prstGeom prst="rect">
            <a:avLst/>
          </a:prstGeom>
        </p:spPr>
        <p:txBody>
          <a:bodyPr wrap="square">
            <a:spAutoFit/>
          </a:bodyPr>
          <a:lstStyle/>
          <a:p>
            <a:pPr>
              <a:lnSpc>
                <a:spcPts val="1600"/>
              </a:lnSpc>
            </a:pPr>
            <a:r>
              <a:rPr lang="en-US" altLang="zh-CN" sz="1200" b="1" dirty="0">
                <a:latin typeface="微软雅黑" panose="020B0503020204020204" pitchFamily="34" charset="-122"/>
                <a:ea typeface="微软雅黑" panose="020B0503020204020204" pitchFamily="34" charset="-122"/>
              </a:rPr>
              <a:t>RDSS</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a:p>
            <a:pPr>
              <a:lnSpc>
                <a:spcPts val="1600"/>
              </a:lnSpc>
            </a:pPr>
            <a:r>
              <a:rPr lang="zh-CN" altLang="en-US" sz="1200" dirty="0">
                <a:latin typeface="微软雅黑" panose="020B0503020204020204" pitchFamily="34" charset="-122"/>
                <a:ea typeface="微软雅黑" panose="020B0503020204020204" pitchFamily="34" charset="-122"/>
              </a:rPr>
              <a:t>无线电测定业务，英文全称</a:t>
            </a:r>
            <a:r>
              <a:rPr lang="en-US" altLang="zh-CN" sz="1200" dirty="0">
                <a:latin typeface="微软雅黑" panose="020B0503020204020204" pitchFamily="34" charset="-122"/>
                <a:ea typeface="微软雅黑" panose="020B0503020204020204" pitchFamily="34" charset="-122"/>
              </a:rPr>
              <a:t>Radio Determination Satellite Service</a:t>
            </a:r>
            <a:r>
              <a:rPr lang="zh-CN" altLang="en-US" sz="1200" dirty="0">
                <a:latin typeface="微软雅黑" panose="020B0503020204020204" pitchFamily="34" charset="-122"/>
                <a:ea typeface="微软雅黑" panose="020B0503020204020204" pitchFamily="34" charset="-122"/>
              </a:rPr>
              <a:t>，缩写</a:t>
            </a:r>
            <a:r>
              <a:rPr lang="en-US" altLang="zh-CN" sz="1200" dirty="0">
                <a:latin typeface="微软雅黑" panose="020B0503020204020204" pitchFamily="34" charset="-122"/>
                <a:ea typeface="微软雅黑" panose="020B0503020204020204" pitchFamily="34" charset="-122"/>
              </a:rPr>
              <a:t>RDSS</a:t>
            </a:r>
            <a:r>
              <a:rPr lang="zh-CN" altLang="en-US" sz="1200" dirty="0">
                <a:latin typeface="微软雅黑" panose="020B0503020204020204" pitchFamily="34" charset="-122"/>
                <a:ea typeface="微软雅黑" panose="020B0503020204020204" pitchFamily="34" charset="-122"/>
              </a:rPr>
              <a:t>。用户至卫星的距离测量和位置计算由外部系统通过用户的应答来完成。其特点是通过用户应答，在完成定位的同时，完成了向外部系统的用户位置报告，还可实现定位与通信的集成，即集成有上行报文通信功能。</a:t>
            </a:r>
            <a:endParaRPr lang="en-US" altLang="zh-CN" sz="1200" dirty="0">
              <a:latin typeface="微软雅黑" panose="020B0503020204020204" pitchFamily="34" charset="-122"/>
              <a:ea typeface="微软雅黑" panose="020B0503020204020204" pitchFamily="34" charset="-122"/>
            </a:endParaRPr>
          </a:p>
          <a:p>
            <a:pPr>
              <a:lnSpc>
                <a:spcPts val="1600"/>
              </a:lnSpc>
            </a:pPr>
            <a:r>
              <a:rPr lang="zh-CN" altLang="en-US" sz="1200" b="1" dirty="0">
                <a:latin typeface="微软雅黑" panose="020B0503020204020204" pitchFamily="34" charset="-122"/>
                <a:ea typeface="微软雅黑" panose="020B0503020204020204" pitchFamily="34" charset="-122"/>
              </a:rPr>
              <a:t>北斗</a:t>
            </a:r>
            <a:r>
              <a:rPr lang="en-US" altLang="zh-CN" sz="1200" b="1" dirty="0">
                <a:latin typeface="微软雅黑" panose="020B0503020204020204" pitchFamily="34" charset="-122"/>
                <a:ea typeface="微软雅黑" panose="020B0503020204020204" pitchFamily="34" charset="-122"/>
              </a:rPr>
              <a:t>(BDS)</a:t>
            </a:r>
            <a:r>
              <a:rPr lang="zh-CN" altLang="en-US" sz="1200" b="1" dirty="0">
                <a:latin typeface="微软雅黑" panose="020B0503020204020204" pitchFamily="34" charset="-122"/>
                <a:ea typeface="微软雅黑" panose="020B0503020204020204" pitchFamily="34" charset="-122"/>
              </a:rPr>
              <a:t>是同时具有</a:t>
            </a:r>
            <a:r>
              <a:rPr lang="en-US" altLang="zh-CN" sz="1200" b="1" dirty="0">
                <a:latin typeface="微软雅黑" panose="020B0503020204020204" pitchFamily="34" charset="-122"/>
                <a:ea typeface="微软雅黑" panose="020B0503020204020204" pitchFamily="34" charset="-122"/>
              </a:rPr>
              <a:t>RNSS</a:t>
            </a:r>
            <a:r>
              <a:rPr lang="zh-CN" altLang="en-US" sz="1200" b="1" dirty="0">
                <a:latin typeface="微软雅黑" panose="020B0503020204020204" pitchFamily="34" charset="-122"/>
                <a:ea typeface="微软雅黑" panose="020B0503020204020204" pitchFamily="34" charset="-122"/>
              </a:rPr>
              <a:t>和</a:t>
            </a:r>
            <a:r>
              <a:rPr lang="en-US" altLang="zh-CN" sz="1200" b="1" dirty="0">
                <a:latin typeface="微软雅黑" panose="020B0503020204020204" pitchFamily="34" charset="-122"/>
                <a:ea typeface="微软雅黑" panose="020B0503020204020204" pitchFamily="34" charset="-122"/>
              </a:rPr>
              <a:t>RDSS</a:t>
            </a:r>
            <a:r>
              <a:rPr lang="zh-CN" altLang="en-US" sz="1200" b="1" dirty="0">
                <a:latin typeface="微软雅黑" panose="020B0503020204020204" pitchFamily="34" charset="-122"/>
                <a:ea typeface="微软雅黑" panose="020B0503020204020204" pitchFamily="34" charset="-122"/>
              </a:rPr>
              <a:t>系统，</a:t>
            </a:r>
            <a:r>
              <a:rPr lang="en-US" altLang="zh-CN" sz="1200" b="1" dirty="0">
                <a:latin typeface="微软雅黑" panose="020B0503020204020204" pitchFamily="34" charset="-122"/>
                <a:ea typeface="微软雅黑" panose="020B0503020204020204" pitchFamily="34" charset="-122"/>
              </a:rPr>
              <a:t>GPS</a:t>
            </a:r>
            <a:r>
              <a:rPr lang="zh-CN" altLang="en-US" sz="1200" b="1" dirty="0">
                <a:latin typeface="微软雅黑" panose="020B0503020204020204" pitchFamily="34" charset="-122"/>
                <a:ea typeface="微软雅黑" panose="020B0503020204020204" pitchFamily="34" charset="-122"/>
              </a:rPr>
              <a:t>是仅有</a:t>
            </a:r>
            <a:r>
              <a:rPr lang="en-US" altLang="zh-CN" sz="1200" b="1" dirty="0">
                <a:latin typeface="微软雅黑" panose="020B0503020204020204" pitchFamily="34" charset="-122"/>
                <a:ea typeface="微软雅黑" panose="020B0503020204020204" pitchFamily="34" charset="-122"/>
              </a:rPr>
              <a:t>RNSS</a:t>
            </a:r>
            <a:r>
              <a:rPr lang="zh-CN" altLang="en-US" sz="1200" b="1" dirty="0">
                <a:latin typeface="微软雅黑" panose="020B0503020204020204" pitchFamily="34" charset="-122"/>
                <a:ea typeface="微软雅黑" panose="020B0503020204020204" pitchFamily="34" charset="-122"/>
              </a:rPr>
              <a:t>的导航系统。</a:t>
            </a:r>
            <a:endParaRPr lang="zh-CN" altLang="en-US" sz="1200" b="1"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2912789" y="3404665"/>
            <a:ext cx="933229" cy="461665"/>
          </a:xfrm>
          <a:prstGeom prst="rect">
            <a:avLst/>
          </a:prstGeom>
          <a:noFill/>
        </p:spPr>
        <p:txBody>
          <a:bodyPr wrap="square" rtlCol="0">
            <a:spAutoFit/>
          </a:bodyPr>
          <a:lstStyle/>
          <a:p>
            <a:r>
              <a:rPr lang="zh-CN" altLang="en-US" sz="1200" dirty="0"/>
              <a:t>导航，定位，授时</a:t>
            </a:r>
            <a:endParaRPr lang="zh-CN" altLang="en-US" sz="1200" dirty="0"/>
          </a:p>
        </p:txBody>
      </p:sp>
      <p:sp>
        <p:nvSpPr>
          <p:cNvPr id="116" name="文本框 115"/>
          <p:cNvSpPr txBox="1"/>
          <p:nvPr/>
        </p:nvSpPr>
        <p:spPr>
          <a:xfrm>
            <a:off x="7200766" y="2875444"/>
            <a:ext cx="933229" cy="461665"/>
          </a:xfrm>
          <a:prstGeom prst="rect">
            <a:avLst/>
          </a:prstGeom>
          <a:noFill/>
        </p:spPr>
        <p:txBody>
          <a:bodyPr wrap="square" rtlCol="0">
            <a:spAutoFit/>
          </a:bodyPr>
          <a:lstStyle/>
          <a:p>
            <a:r>
              <a:rPr lang="zh-CN" altLang="en-US" sz="1200" dirty="0"/>
              <a:t>导航，定位，授时</a:t>
            </a:r>
            <a:endParaRPr lang="zh-CN" altLang="en-US" sz="1200" dirty="0"/>
          </a:p>
        </p:txBody>
      </p:sp>
      <p:sp>
        <p:nvSpPr>
          <p:cNvPr id="117" name="文本框 116"/>
          <p:cNvSpPr txBox="1"/>
          <p:nvPr/>
        </p:nvSpPr>
        <p:spPr>
          <a:xfrm>
            <a:off x="9059713" y="2987450"/>
            <a:ext cx="933229" cy="276999"/>
          </a:xfrm>
          <a:prstGeom prst="rect">
            <a:avLst/>
          </a:prstGeom>
          <a:noFill/>
        </p:spPr>
        <p:txBody>
          <a:bodyPr wrap="square" rtlCol="0">
            <a:spAutoFit/>
          </a:bodyPr>
          <a:lstStyle/>
          <a:p>
            <a:r>
              <a:rPr lang="zh-CN" altLang="en-US" sz="1200" dirty="0"/>
              <a:t>短报文</a:t>
            </a:r>
            <a:endParaRPr lang="zh-CN" altLang="en-US" sz="1200" dirty="0"/>
          </a:p>
        </p:txBody>
      </p:sp>
      <p:sp>
        <p:nvSpPr>
          <p:cNvPr id="3" name="TextBox 15"/>
          <p:cNvSpPr/>
          <p:nvPr/>
        </p:nvSpPr>
        <p:spPr>
          <a:xfrm>
            <a:off x="360720" y="229320"/>
            <a:ext cx="1070244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altLang="zh-CN" sz="3200" b="1" strike="noStrike" spc="-1" dirty="0">
                <a:solidFill>
                  <a:srgbClr val="C00000"/>
                </a:solidFill>
                <a:latin typeface="微软雅黑" panose="020B0503020204020204" pitchFamily="34" charset="-122"/>
                <a:ea typeface="微软雅黑" panose="020B0503020204020204" pitchFamily="34" charset="-122"/>
                <a:sym typeface="+mn-ea"/>
              </a:rPr>
              <a:t>OpenHarmony BDOH </a:t>
            </a:r>
            <a:r>
              <a:rPr lang="zh-CN" altLang="en-US" sz="3200" b="1" spc="-1" dirty="0">
                <a:solidFill>
                  <a:srgbClr val="C00000"/>
                </a:solidFill>
                <a:latin typeface="微软雅黑" panose="020B0503020204020204" pitchFamily="34" charset="-122"/>
                <a:ea typeface="微软雅黑" panose="020B0503020204020204" pitchFamily="34" charset="-122"/>
                <a:sym typeface="+mn-ea"/>
              </a:rPr>
              <a:t>价值场景一：定位导航授时服务</a:t>
            </a:r>
            <a:endParaRPr lang="zh-CN" altLang="en-US" sz="3200" b="1" strike="noStrike" spc="-1" dirty="0">
              <a:solidFill>
                <a:srgbClr val="C00000"/>
              </a:solidFill>
              <a:latin typeface="微软雅黑" panose="020B0503020204020204" pitchFamily="34" charset="-122"/>
              <a:ea typeface="微软雅黑" panose="020B0503020204020204" pitchFamily="34" charset="-122"/>
              <a:sym typeface="+mn-ea"/>
            </a:endParaRPr>
          </a:p>
        </p:txBody>
      </p:sp>
      <p:sp>
        <p:nvSpPr>
          <p:cNvPr id="6" name="Line 1"/>
          <p:cNvSpPr/>
          <p:nvPr/>
        </p:nvSpPr>
        <p:spPr>
          <a:xfrm>
            <a:off x="325440" y="856785"/>
            <a:ext cx="11680920" cy="1800"/>
          </a:xfrm>
          <a:prstGeom prst="line">
            <a:avLst/>
          </a:prstGeom>
          <a:ln w="19050">
            <a:solidFill>
              <a:srgbClr val="C00000"/>
            </a:solidFill>
            <a:round/>
          </a:ln>
        </p:spPr>
        <p:style>
          <a:lnRef idx="0">
            <a:scrgbClr r="0" g="0" b="0"/>
          </a:lnRef>
          <a:fillRef idx="0">
            <a:scrgbClr r="0" g="0" b="0"/>
          </a:fillRef>
          <a:effectRef idx="0">
            <a:scrgbClr r="0" g="0" b="0"/>
          </a:effectRef>
          <a:fontRef idx="minor"/>
        </p:style>
        <p:txBody>
          <a:bodyPr/>
          <a:lstStyle/>
          <a:p>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 name="TextBox 15"/>
          <p:cNvSpPr/>
          <p:nvPr/>
        </p:nvSpPr>
        <p:spPr>
          <a:xfrm>
            <a:off x="325440" y="-904155"/>
            <a:ext cx="10702440" cy="45783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b="0" strike="noStrike" spc="-1" dirty="0">
                <a:solidFill>
                  <a:srgbClr val="000000"/>
                </a:solidFill>
                <a:latin typeface="Candara" panose="020E0502030303020204"/>
              </a:rPr>
              <a:t>BDOH SIG</a:t>
            </a:r>
            <a:r>
              <a:rPr lang="zh-CN" sz="2400" b="0" strike="noStrike" spc="-1" dirty="0">
                <a:solidFill>
                  <a:srgbClr val="000000"/>
                </a:solidFill>
                <a:latin typeface="Candara" panose="020E0502030303020204"/>
              </a:rPr>
              <a:t>价值场景示例</a:t>
            </a:r>
            <a:r>
              <a:rPr lang="en-US" altLang="zh-CN" sz="2400" spc="-1" dirty="0">
                <a:solidFill>
                  <a:srgbClr val="000000"/>
                </a:solidFill>
                <a:latin typeface="Candara" panose="020E0502030303020204"/>
              </a:rPr>
              <a:t>3</a:t>
            </a:r>
            <a:r>
              <a:rPr lang="zh-CN" sz="2400" b="0" strike="noStrike" spc="-1" dirty="0">
                <a:solidFill>
                  <a:srgbClr val="000000"/>
                </a:solidFill>
                <a:latin typeface="Candara" panose="020E0502030303020204"/>
              </a:rPr>
              <a:t>：短报文</a:t>
            </a:r>
            <a:r>
              <a:rPr lang="zh-CN" altLang="en-US" sz="2400" b="0" strike="noStrike" spc="-1" dirty="0">
                <a:solidFill>
                  <a:srgbClr val="000000"/>
                </a:solidFill>
                <a:latin typeface="Candara" panose="020E0502030303020204"/>
              </a:rPr>
              <a:t>大众服务</a:t>
            </a:r>
            <a:endParaRPr lang="zh-CN" altLang="en-US" sz="2400" b="0" strike="noStrike" spc="-1" dirty="0">
              <a:solidFill>
                <a:srgbClr val="000000"/>
              </a:solidFill>
              <a:latin typeface="Candara" panose="020E0502030303020204"/>
            </a:endParaRPr>
          </a:p>
        </p:txBody>
      </p:sp>
      <p:pic>
        <p:nvPicPr>
          <p:cNvPr id="5" name="图片 4"/>
          <p:cNvPicPr>
            <a:picLocks noChangeAspect="1"/>
          </p:cNvPicPr>
          <p:nvPr/>
        </p:nvPicPr>
        <p:blipFill>
          <a:blip r:embed="rId1"/>
          <a:srcRect/>
          <a:stretch>
            <a:fillRect/>
          </a:stretch>
        </p:blipFill>
        <p:spPr>
          <a:xfrm>
            <a:off x="0" y="899911"/>
            <a:ext cx="12192000" cy="4470568"/>
          </a:xfrm>
          <a:prstGeom prst="rect">
            <a:avLst/>
          </a:prstGeom>
        </p:spPr>
      </p:pic>
      <p:sp>
        <p:nvSpPr>
          <p:cNvPr id="2" name="文本框 1"/>
          <p:cNvSpPr txBox="1"/>
          <p:nvPr/>
        </p:nvSpPr>
        <p:spPr>
          <a:xfrm>
            <a:off x="767752" y="5494891"/>
            <a:ext cx="10929668" cy="1337945"/>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数亿级的北斗大众应用市场，主要包括：</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       手机应用、车载导航设备、可穿戴设备等，通过与信息通信、物联网、云计算等技术深度融合，实现众多的北斗服务功能。截止</a:t>
            </a:r>
            <a:r>
              <a:rPr lang="en-US" altLang="zh-CN" dirty="0">
                <a:latin typeface="微软雅黑" panose="020B0503020204020204" pitchFamily="34" charset="-122"/>
                <a:ea typeface="微软雅黑" panose="020B0503020204020204" pitchFamily="34" charset="-122"/>
              </a:rPr>
              <a:t>2024</a:t>
            </a:r>
            <a:r>
              <a:rPr lang="zh-CN" altLang="en-US" dirty="0">
                <a:latin typeface="微软雅黑" panose="020B0503020204020204" pitchFamily="34" charset="-122"/>
                <a:ea typeface="微软雅黑" panose="020B0503020204020204" pitchFamily="34" charset="-122"/>
              </a:rPr>
              <a:t>年底，具备大众短报文能力的产品已达</a:t>
            </a:r>
            <a:r>
              <a:rPr lang="en-US" altLang="zh-CN" dirty="0">
                <a:latin typeface="微软雅黑" panose="020B0503020204020204" pitchFamily="34" charset="-122"/>
                <a:ea typeface="微软雅黑" panose="020B0503020204020204" pitchFamily="34" charset="-122"/>
              </a:rPr>
              <a:t>3600</a:t>
            </a:r>
            <a:r>
              <a:rPr lang="zh-CN" altLang="en-US" dirty="0">
                <a:latin typeface="微软雅黑" panose="020B0503020204020204" pitchFamily="34" charset="-122"/>
                <a:ea typeface="微软雅黑" panose="020B0503020204020204" pitchFamily="34" charset="-122"/>
              </a:rPr>
              <a:t>万部。</a:t>
            </a:r>
            <a:endParaRPr lang="zh-CN" altLang="en-US" dirty="0">
              <a:latin typeface="微软雅黑" panose="020B0503020204020204" pitchFamily="34" charset="-122"/>
              <a:ea typeface="微软雅黑" panose="020B0503020204020204" pitchFamily="34" charset="-122"/>
            </a:endParaRPr>
          </a:p>
        </p:txBody>
      </p:sp>
      <p:sp>
        <p:nvSpPr>
          <p:cNvPr id="6" name="TextBox 15"/>
          <p:cNvSpPr/>
          <p:nvPr/>
        </p:nvSpPr>
        <p:spPr>
          <a:xfrm>
            <a:off x="360720" y="229320"/>
            <a:ext cx="1070244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altLang="zh-CN" sz="3200" b="1" strike="noStrike" spc="-1" dirty="0">
                <a:solidFill>
                  <a:srgbClr val="C00000"/>
                </a:solidFill>
                <a:latin typeface="微软雅黑" panose="020B0503020204020204" pitchFamily="34" charset="-122"/>
                <a:ea typeface="微软雅黑" panose="020B0503020204020204" pitchFamily="34" charset="-122"/>
                <a:sym typeface="+mn-ea"/>
              </a:rPr>
              <a:t>OpenHarmony BDOH </a:t>
            </a:r>
            <a:r>
              <a:rPr lang="zh-CN" altLang="en-US" sz="3200" b="1" spc="-1" dirty="0">
                <a:solidFill>
                  <a:srgbClr val="C00000"/>
                </a:solidFill>
                <a:latin typeface="微软雅黑" panose="020B0503020204020204" pitchFamily="34" charset="-122"/>
                <a:ea typeface="微软雅黑" panose="020B0503020204020204" pitchFamily="34" charset="-122"/>
                <a:sym typeface="+mn-ea"/>
              </a:rPr>
              <a:t>价值场景二：短报文大众服务</a:t>
            </a:r>
            <a:endParaRPr lang="zh-CN" altLang="en-US" sz="3200" b="1" strike="noStrike" spc="-1" dirty="0">
              <a:solidFill>
                <a:srgbClr val="C00000"/>
              </a:solidFill>
              <a:latin typeface="微软雅黑" panose="020B0503020204020204" pitchFamily="34" charset="-122"/>
              <a:ea typeface="微软雅黑" panose="020B0503020204020204" pitchFamily="34" charset="-122"/>
              <a:sym typeface="+mn-ea"/>
            </a:endParaRPr>
          </a:p>
        </p:txBody>
      </p:sp>
      <p:sp>
        <p:nvSpPr>
          <p:cNvPr id="7" name="Line 1"/>
          <p:cNvSpPr/>
          <p:nvPr/>
        </p:nvSpPr>
        <p:spPr>
          <a:xfrm>
            <a:off x="325440" y="856785"/>
            <a:ext cx="11680920" cy="1800"/>
          </a:xfrm>
          <a:prstGeom prst="line">
            <a:avLst/>
          </a:prstGeom>
          <a:ln w="19050">
            <a:solidFill>
              <a:srgbClr val="C00000"/>
            </a:solidFill>
            <a:round/>
          </a:ln>
        </p:spPr>
        <p:style>
          <a:lnRef idx="0">
            <a:scrgbClr r="0" g="0" b="0"/>
          </a:lnRef>
          <a:fillRef idx="0">
            <a:scrgbClr r="0" g="0" b="0"/>
          </a:fillRef>
          <a:effectRef idx="0">
            <a:scrgbClr r="0" g="0" b="0"/>
          </a:effectRef>
          <a:fontRef idx="minor"/>
        </p:style>
        <p:txBody>
          <a:bodyPr/>
          <a:lstStyle/>
          <a:p>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圆角矩形 8"/>
          <p:cNvSpPr/>
          <p:nvPr/>
        </p:nvSpPr>
        <p:spPr bwMode="auto">
          <a:xfrm>
            <a:off x="6444872" y="4383234"/>
            <a:ext cx="4764795" cy="2239963"/>
          </a:xfrm>
          <a:prstGeom prst="roundRect">
            <a:avLst>
              <a:gd name="adj" fmla="val 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40" name="矩形 9"/>
          <p:cNvSpPr>
            <a:spLocks noChangeArrowheads="1"/>
          </p:cNvSpPr>
          <p:nvPr/>
        </p:nvSpPr>
        <p:spPr bwMode="auto">
          <a:xfrm>
            <a:off x="6442743" y="3902184"/>
            <a:ext cx="4766924" cy="461665"/>
          </a:xfrm>
          <a:prstGeom prst="rect">
            <a:avLst/>
          </a:prstGeom>
          <a:solidFill>
            <a:schemeClr val="bg1">
              <a:lumMod val="85000"/>
            </a:schemeClr>
          </a:solidFill>
          <a:ln w="9525">
            <a:noFill/>
            <a:miter lim="800000"/>
          </a:ln>
        </p:spPr>
        <p:txBody>
          <a:bodyPr wrap="square">
            <a:spAutoFit/>
          </a:bodyPr>
          <a:lstStyle/>
          <a:p>
            <a:pPr algn="ctr"/>
            <a:r>
              <a:rPr lang="zh-CN" altLang="en-US" sz="2400" dirty="0">
                <a:latin typeface="微软雅黑" panose="020B0503020204020204" pitchFamily="34" charset="-122"/>
                <a:ea typeface="微软雅黑" panose="020B0503020204020204" pitchFamily="34" charset="-122"/>
              </a:rPr>
              <a:t>灾害测报</a:t>
            </a:r>
            <a:endParaRPr lang="zh-CN" altLang="en-US" sz="2400" dirty="0">
              <a:latin typeface="微软雅黑" panose="020B0503020204020204" pitchFamily="34" charset="-122"/>
              <a:ea typeface="微软雅黑" panose="020B0503020204020204" pitchFamily="34" charset="-122"/>
            </a:endParaRPr>
          </a:p>
        </p:txBody>
      </p:sp>
      <p:sp>
        <p:nvSpPr>
          <p:cNvPr id="41" name="圆角矩形 29"/>
          <p:cNvSpPr/>
          <p:nvPr/>
        </p:nvSpPr>
        <p:spPr bwMode="auto">
          <a:xfrm>
            <a:off x="1004816" y="4388717"/>
            <a:ext cx="4875000" cy="2239963"/>
          </a:xfrm>
          <a:prstGeom prst="roundRect">
            <a:avLst>
              <a:gd name="adj" fmla="val 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42" name="矩形 9"/>
          <p:cNvSpPr>
            <a:spLocks noChangeArrowheads="1"/>
          </p:cNvSpPr>
          <p:nvPr/>
        </p:nvSpPr>
        <p:spPr bwMode="auto">
          <a:xfrm>
            <a:off x="989515" y="3907667"/>
            <a:ext cx="4875000" cy="461665"/>
          </a:xfrm>
          <a:prstGeom prst="rect">
            <a:avLst/>
          </a:prstGeom>
          <a:solidFill>
            <a:schemeClr val="bg1">
              <a:lumMod val="85000"/>
            </a:schemeClr>
          </a:solidFill>
          <a:ln w="9525">
            <a:noFill/>
            <a:miter lim="800000"/>
          </a:ln>
        </p:spPr>
        <p:txBody>
          <a:bodyPr wrap="square">
            <a:spAutoFit/>
          </a:bodyPr>
          <a:lstStyle/>
          <a:p>
            <a:pPr algn="ctr"/>
            <a:r>
              <a:rPr lang="zh-CN" altLang="en-US" sz="2400" dirty="0">
                <a:latin typeface="微软雅黑" panose="020B0503020204020204" pitchFamily="34" charset="-122"/>
                <a:ea typeface="微软雅黑" panose="020B0503020204020204" pitchFamily="34" charset="-122"/>
              </a:rPr>
              <a:t>形变和位移监测</a:t>
            </a:r>
            <a:endParaRPr lang="zh-CN" altLang="en-US" sz="2400" dirty="0">
              <a:latin typeface="微软雅黑" panose="020B0503020204020204" pitchFamily="34" charset="-122"/>
              <a:ea typeface="微软雅黑" panose="020B0503020204020204" pitchFamily="34" charset="-122"/>
            </a:endParaRPr>
          </a:p>
        </p:txBody>
      </p:sp>
      <p:sp>
        <p:nvSpPr>
          <p:cNvPr id="43" name="圆角矩形 18"/>
          <p:cNvSpPr/>
          <p:nvPr/>
        </p:nvSpPr>
        <p:spPr bwMode="auto">
          <a:xfrm>
            <a:off x="989515" y="1365511"/>
            <a:ext cx="4875000" cy="2239963"/>
          </a:xfrm>
          <a:prstGeom prst="roundRect">
            <a:avLst>
              <a:gd name="adj" fmla="val 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44" name="矩形 9"/>
          <p:cNvSpPr>
            <a:spLocks noChangeArrowheads="1"/>
          </p:cNvSpPr>
          <p:nvPr/>
        </p:nvSpPr>
        <p:spPr bwMode="auto">
          <a:xfrm>
            <a:off x="989516" y="890805"/>
            <a:ext cx="4890300" cy="461962"/>
          </a:xfrm>
          <a:prstGeom prst="rect">
            <a:avLst/>
          </a:prstGeom>
          <a:solidFill>
            <a:schemeClr val="bg1">
              <a:lumMod val="85000"/>
            </a:schemeClr>
          </a:solidFill>
          <a:ln w="9525">
            <a:noFill/>
            <a:miter lim="800000"/>
          </a:ln>
        </p:spPr>
        <p:txBody>
          <a:bodyPr wrap="square">
            <a:spAutoFit/>
          </a:bodyPr>
          <a:lstStyle/>
          <a:p>
            <a:pPr algn="ctr"/>
            <a:r>
              <a:rPr lang="zh-CN" altLang="en-US" sz="2400" dirty="0">
                <a:latin typeface="微软雅黑" panose="020B0503020204020204" pitchFamily="34" charset="-122"/>
                <a:ea typeface="微软雅黑" panose="020B0503020204020204" pitchFamily="34" charset="-122"/>
              </a:rPr>
              <a:t>精细农业</a:t>
            </a:r>
            <a:endParaRPr lang="zh-CN" altLang="en-US" sz="2400" dirty="0">
              <a:latin typeface="微软雅黑" panose="020B0503020204020204" pitchFamily="34" charset="-122"/>
              <a:ea typeface="微软雅黑" panose="020B0503020204020204" pitchFamily="34" charset="-122"/>
            </a:endParaRPr>
          </a:p>
        </p:txBody>
      </p:sp>
      <p:sp>
        <p:nvSpPr>
          <p:cNvPr id="45" name="圆角矩形 22"/>
          <p:cNvSpPr/>
          <p:nvPr/>
        </p:nvSpPr>
        <p:spPr bwMode="auto">
          <a:xfrm>
            <a:off x="6442743" y="1370988"/>
            <a:ext cx="4797000" cy="2239963"/>
          </a:xfrm>
          <a:prstGeom prst="roundRect">
            <a:avLst>
              <a:gd name="adj" fmla="val 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46" name="矩形 9"/>
          <p:cNvSpPr>
            <a:spLocks noChangeArrowheads="1"/>
          </p:cNvSpPr>
          <p:nvPr/>
        </p:nvSpPr>
        <p:spPr bwMode="auto">
          <a:xfrm>
            <a:off x="6442743" y="902677"/>
            <a:ext cx="4797000" cy="461665"/>
          </a:xfrm>
          <a:prstGeom prst="rect">
            <a:avLst/>
          </a:prstGeom>
          <a:solidFill>
            <a:schemeClr val="bg1">
              <a:lumMod val="85000"/>
            </a:schemeClr>
          </a:solidFill>
          <a:ln w="9525">
            <a:noFill/>
            <a:miter lim="800000"/>
          </a:ln>
        </p:spPr>
        <p:txBody>
          <a:bodyPr wrap="square">
            <a:spAutoFit/>
          </a:bodyPr>
          <a:lstStyle/>
          <a:p>
            <a:pPr algn="ctr"/>
            <a:r>
              <a:rPr lang="zh-CN" altLang="en-US" sz="2400" dirty="0">
                <a:latin typeface="微软雅黑" panose="020B0503020204020204" pitchFamily="34" charset="-122"/>
                <a:ea typeface="微软雅黑" panose="020B0503020204020204" pitchFamily="34" charset="-122"/>
              </a:rPr>
              <a:t>国土测绘</a:t>
            </a:r>
            <a:endParaRPr lang="zh-CN" altLang="en-US" sz="2400" dirty="0">
              <a:latin typeface="微软雅黑" panose="020B0503020204020204" pitchFamily="34" charset="-122"/>
              <a:ea typeface="微软雅黑" panose="020B0503020204020204" pitchFamily="34" charset="-122"/>
            </a:endParaRPr>
          </a:p>
        </p:txBody>
      </p:sp>
      <p:sp>
        <p:nvSpPr>
          <p:cNvPr id="48" name="椭圆 47"/>
          <p:cNvSpPr/>
          <p:nvPr/>
        </p:nvSpPr>
        <p:spPr bwMode="auto">
          <a:xfrm>
            <a:off x="5048250" y="2799000"/>
            <a:ext cx="2016000" cy="20160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CN" altLang="en-US" sz="2400" dirty="0">
              <a:ln w="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49" name="矩形 48"/>
          <p:cNvSpPr/>
          <p:nvPr/>
        </p:nvSpPr>
        <p:spPr bwMode="auto">
          <a:xfrm>
            <a:off x="5130801" y="3568767"/>
            <a:ext cx="1923892" cy="46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3200"/>
              </a:lnSpc>
              <a:defRPr/>
            </a:pPr>
            <a:r>
              <a:rPr lang="zh-CN" altLang="en-US" sz="2000" dirty="0">
                <a:solidFill>
                  <a:schemeClr val="tx1"/>
                </a:solidFill>
                <a:latin typeface="微软雅黑" panose="020B0503020204020204" pitchFamily="34" charset="-122"/>
                <a:ea typeface="微软雅黑" panose="020B0503020204020204" pitchFamily="34" charset="-122"/>
              </a:rPr>
              <a:t>近实时</a:t>
            </a:r>
            <a:endParaRPr lang="en-US" altLang="zh-CN" sz="2000" dirty="0">
              <a:solidFill>
                <a:schemeClr val="tx1"/>
              </a:solidFill>
              <a:latin typeface="微软雅黑" panose="020B0503020204020204" pitchFamily="34" charset="-122"/>
              <a:ea typeface="微软雅黑" panose="020B0503020204020204" pitchFamily="34" charset="-122"/>
            </a:endParaRPr>
          </a:p>
          <a:p>
            <a:pPr algn="ctr">
              <a:lnSpc>
                <a:spcPts val="3200"/>
              </a:lnSpc>
              <a:defRPr/>
            </a:pPr>
            <a:r>
              <a:rPr lang="zh-CN" altLang="en-US" sz="2000" dirty="0">
                <a:solidFill>
                  <a:schemeClr val="tx1"/>
                </a:solidFill>
                <a:latin typeface="微软雅黑" panose="020B0503020204020204" pitchFamily="34" charset="-122"/>
                <a:ea typeface="微软雅黑" panose="020B0503020204020204" pitchFamily="34" charset="-122"/>
              </a:rPr>
              <a:t>厘米</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毫米级</a:t>
            </a:r>
            <a:endParaRPr lang="en-US" altLang="zh-CN" sz="2000" dirty="0">
              <a:solidFill>
                <a:schemeClr val="tx1"/>
              </a:solidFill>
              <a:latin typeface="微软雅黑" panose="020B0503020204020204" pitchFamily="34" charset="-122"/>
              <a:ea typeface="微软雅黑" panose="020B0503020204020204" pitchFamily="34" charset="-122"/>
            </a:endParaRPr>
          </a:p>
          <a:p>
            <a:pPr algn="ctr">
              <a:lnSpc>
                <a:spcPts val="3200"/>
              </a:lnSpc>
              <a:defRPr/>
            </a:pPr>
            <a:r>
              <a:rPr lang="zh-CN" altLang="en-US" sz="2000" dirty="0">
                <a:solidFill>
                  <a:schemeClr val="tx1"/>
                </a:solidFill>
                <a:latin typeface="微软雅黑" panose="020B0503020204020204" pitchFamily="34" charset="-122"/>
                <a:ea typeface="微软雅黑" panose="020B0503020204020204" pitchFamily="34" charset="-122"/>
              </a:rPr>
              <a:t>定位精度</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
        <p:nvSpPr>
          <p:cNvPr id="50" name="TextBox 14"/>
          <p:cNvSpPr txBox="1">
            <a:spLocks noChangeArrowheads="1"/>
          </p:cNvSpPr>
          <p:nvPr/>
        </p:nvSpPr>
        <p:spPr bwMode="auto">
          <a:xfrm>
            <a:off x="3884442" y="1676295"/>
            <a:ext cx="2087666" cy="865430"/>
          </a:xfrm>
          <a:prstGeom prst="rect">
            <a:avLst/>
          </a:prstGeom>
          <a:noFill/>
          <a:ln w="9525">
            <a:noFill/>
            <a:miter lim="800000"/>
          </a:ln>
        </p:spPr>
        <p:txBody>
          <a:bodyPr wrap="square">
            <a:spAutoFit/>
          </a:bodyPr>
          <a:lstStyle/>
          <a:p>
            <a:pPr indent="287655">
              <a:lnSpc>
                <a:spcPts val="3200"/>
              </a:lnSpc>
              <a:buSzPct val="80000"/>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产量提高</a:t>
            </a:r>
            <a:r>
              <a:rPr lang="en-US" altLang="zh-CN" dirty="0">
                <a:latin typeface="微软雅黑" panose="020B0503020204020204" pitchFamily="34" charset="-122"/>
                <a:ea typeface="微软雅黑" panose="020B0503020204020204" pitchFamily="34" charset="-122"/>
              </a:rPr>
              <a:t>5%</a:t>
            </a:r>
            <a:endParaRPr lang="en-US" altLang="zh-CN" dirty="0">
              <a:latin typeface="微软雅黑" panose="020B0503020204020204" pitchFamily="34" charset="-122"/>
              <a:ea typeface="微软雅黑" panose="020B0503020204020204" pitchFamily="34" charset="-122"/>
            </a:endParaRPr>
          </a:p>
          <a:p>
            <a:pPr indent="287655">
              <a:lnSpc>
                <a:spcPts val="3200"/>
              </a:lnSpc>
              <a:buSzPct val="80000"/>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油耗节约</a:t>
            </a:r>
            <a:r>
              <a:rPr lang="en-US" altLang="zh-CN" dirty="0">
                <a:latin typeface="微软雅黑" panose="020B0503020204020204" pitchFamily="34" charset="-122"/>
                <a:ea typeface="微软雅黑" panose="020B0503020204020204" pitchFamily="34" charset="-122"/>
              </a:rPr>
              <a:t>10%</a:t>
            </a:r>
            <a:endParaRPr lang="en-US" altLang="zh-CN" dirty="0">
              <a:latin typeface="微软雅黑" panose="020B0503020204020204" pitchFamily="34" charset="-122"/>
              <a:ea typeface="微软雅黑" panose="020B0503020204020204" pitchFamily="34" charset="-122"/>
            </a:endParaRPr>
          </a:p>
        </p:txBody>
      </p:sp>
      <p:pic>
        <p:nvPicPr>
          <p:cNvPr id="51" name="Picture 3" descr="E:\讲课稿大全\北斗产品素材\接收机主机\接收机主机\T300对中杆.JPG"/>
          <p:cNvPicPr>
            <a:picLocks noChangeAspect="1" noChangeArrowheads="1"/>
          </p:cNvPicPr>
          <p:nvPr/>
        </p:nvPicPr>
        <p:blipFill>
          <a:blip r:embed="rId1"/>
          <a:srcRect/>
          <a:stretch>
            <a:fillRect/>
          </a:stretch>
        </p:blipFill>
        <p:spPr bwMode="auto">
          <a:xfrm>
            <a:off x="10246144" y="1426406"/>
            <a:ext cx="963523" cy="2133600"/>
          </a:xfrm>
          <a:prstGeom prst="rect">
            <a:avLst/>
          </a:prstGeom>
          <a:noFill/>
          <a:ln w="9525">
            <a:noFill/>
            <a:miter lim="800000"/>
            <a:headEnd/>
            <a:tailEnd/>
          </a:ln>
        </p:spPr>
      </p:pic>
      <p:pic>
        <p:nvPicPr>
          <p:cNvPr id="52" name="Picture 31" descr="C:\Users\mche\Desktop\新建文件夹 (2)\Sep22,200922911PM.jpg"/>
          <p:cNvPicPr>
            <a:picLocks noChangeAspect="1" noChangeArrowheads="1"/>
          </p:cNvPicPr>
          <p:nvPr/>
        </p:nvPicPr>
        <p:blipFill>
          <a:blip r:embed="rId2"/>
          <a:srcRect/>
          <a:stretch>
            <a:fillRect/>
          </a:stretch>
        </p:blipFill>
        <p:spPr bwMode="auto">
          <a:xfrm>
            <a:off x="8535128" y="1416881"/>
            <a:ext cx="1624459" cy="2133600"/>
          </a:xfrm>
          <a:prstGeom prst="rect">
            <a:avLst/>
          </a:prstGeom>
          <a:noFill/>
          <a:ln w="9525">
            <a:noFill/>
            <a:miter lim="800000"/>
            <a:headEnd/>
            <a:tailEnd/>
          </a:ln>
        </p:spPr>
      </p:pic>
      <p:sp>
        <p:nvSpPr>
          <p:cNvPr id="53" name="TextBox 15"/>
          <p:cNvSpPr txBox="1">
            <a:spLocks noChangeArrowheads="1"/>
          </p:cNvSpPr>
          <p:nvPr/>
        </p:nvSpPr>
        <p:spPr bwMode="auto">
          <a:xfrm>
            <a:off x="6446309" y="1672962"/>
            <a:ext cx="1891241" cy="865430"/>
          </a:xfrm>
          <a:prstGeom prst="rect">
            <a:avLst/>
          </a:prstGeom>
          <a:noFill/>
          <a:ln w="9525">
            <a:noFill/>
            <a:miter lim="800000"/>
          </a:ln>
        </p:spPr>
        <p:txBody>
          <a:bodyPr wrap="square">
            <a:spAutoFit/>
          </a:bodyPr>
          <a:lstStyle/>
          <a:p>
            <a:pPr indent="266700">
              <a:lnSpc>
                <a:spcPts val="3200"/>
              </a:lnSpc>
              <a:buSzPct val="80000"/>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作业时间从数</a:t>
            </a:r>
            <a:endParaRPr lang="en-US" altLang="zh-CN" dirty="0">
              <a:latin typeface="微软雅黑" panose="020B0503020204020204" pitchFamily="34" charset="-122"/>
              <a:ea typeface="微软雅黑" panose="020B0503020204020204" pitchFamily="34" charset="-122"/>
            </a:endParaRPr>
          </a:p>
          <a:p>
            <a:pPr indent="266700">
              <a:lnSpc>
                <a:spcPts val="3200"/>
              </a:lnSpc>
              <a:buSzPct val="80000"/>
            </a:pPr>
            <a:r>
              <a:rPr lang="zh-CN" altLang="en-US" dirty="0">
                <a:latin typeface="微软雅黑" panose="020B0503020204020204" pitchFamily="34" charset="-122"/>
                <a:ea typeface="微软雅黑" panose="020B0503020204020204" pitchFamily="34" charset="-122"/>
              </a:rPr>
              <a:t>天缩短至数秒</a:t>
            </a:r>
            <a:endParaRPr lang="en-US" altLang="zh-CN" dirty="0">
              <a:latin typeface="微软雅黑" panose="020B0503020204020204" pitchFamily="34" charset="-122"/>
              <a:ea typeface="微软雅黑" panose="020B0503020204020204" pitchFamily="34" charset="-122"/>
            </a:endParaRPr>
          </a:p>
        </p:txBody>
      </p:sp>
      <p:pic>
        <p:nvPicPr>
          <p:cNvPr id="54" name="Picture 9" descr="Fig-1"/>
          <p:cNvPicPr>
            <a:picLocks noChangeAspect="1" noChangeArrowheads="1"/>
          </p:cNvPicPr>
          <p:nvPr/>
        </p:nvPicPr>
        <p:blipFill rotWithShape="1">
          <a:blip r:embed="rId3"/>
          <a:srcRect/>
          <a:stretch>
            <a:fillRect/>
          </a:stretch>
        </p:blipFill>
        <p:spPr bwMode="auto">
          <a:xfrm>
            <a:off x="8536887" y="4420487"/>
            <a:ext cx="2650298" cy="2165455"/>
          </a:xfrm>
          <a:prstGeom prst="rect">
            <a:avLst/>
          </a:prstGeom>
        </p:spPr>
      </p:pic>
      <p:grpSp>
        <p:nvGrpSpPr>
          <p:cNvPr id="55" name="组合 54"/>
          <p:cNvGrpSpPr/>
          <p:nvPr/>
        </p:nvGrpSpPr>
        <p:grpSpPr>
          <a:xfrm>
            <a:off x="1041121" y="4417079"/>
            <a:ext cx="2618365" cy="2192234"/>
            <a:chOff x="112888" y="4389456"/>
            <a:chExt cx="2416952" cy="2192234"/>
          </a:xfrm>
        </p:grpSpPr>
        <p:pic>
          <p:nvPicPr>
            <p:cNvPr id="56" name="Picture 23" descr="Z:\liucheng\012 北斗二号申报国家科技进步特等奖\第三轮\素材\图片素材0904\图片素材0904\2016314103438884.jpg"/>
            <p:cNvPicPr>
              <a:picLocks noChangeAspect="1" noChangeArrowheads="1"/>
            </p:cNvPicPr>
            <p:nvPr/>
          </p:nvPicPr>
          <p:blipFill>
            <a:blip r:embed="rId4"/>
            <a:srcRect/>
            <a:stretch>
              <a:fillRect/>
            </a:stretch>
          </p:blipFill>
          <p:spPr bwMode="auto">
            <a:xfrm>
              <a:off x="112888" y="5417735"/>
              <a:ext cx="2399734" cy="1163955"/>
            </a:xfrm>
            <a:prstGeom prst="rect">
              <a:avLst/>
            </a:prstGeom>
            <a:noFill/>
            <a:ln w="9525">
              <a:noFill/>
              <a:miter lim="800000"/>
              <a:headEnd/>
              <a:tailEnd/>
            </a:ln>
          </p:spPr>
        </p:pic>
        <p:pic>
          <p:nvPicPr>
            <p:cNvPr id="57" name="Picture 24" descr="Z:\liucheng\012 北斗二号申报国家科技进步特等奖\第三轮\素材\图片素材0904\图片素材0904\240409-1406110K95519.jpg"/>
            <p:cNvPicPr>
              <a:picLocks noChangeAspect="1" noChangeArrowheads="1"/>
            </p:cNvPicPr>
            <p:nvPr/>
          </p:nvPicPr>
          <p:blipFill>
            <a:blip r:embed="rId5"/>
            <a:srcRect/>
            <a:stretch>
              <a:fillRect/>
            </a:stretch>
          </p:blipFill>
          <p:spPr bwMode="auto">
            <a:xfrm>
              <a:off x="112902" y="4389456"/>
              <a:ext cx="2416938" cy="1180587"/>
            </a:xfrm>
            <a:prstGeom prst="rect">
              <a:avLst/>
            </a:prstGeom>
            <a:noFill/>
            <a:ln w="9525">
              <a:noFill/>
              <a:miter lim="800000"/>
              <a:headEnd/>
              <a:tailEnd/>
            </a:ln>
          </p:spPr>
        </p:pic>
      </p:grpSp>
      <p:sp>
        <p:nvSpPr>
          <p:cNvPr id="58" name="TextBox 21"/>
          <p:cNvSpPr txBox="1">
            <a:spLocks noChangeArrowheads="1"/>
          </p:cNvSpPr>
          <p:nvPr/>
        </p:nvSpPr>
        <p:spPr bwMode="auto">
          <a:xfrm>
            <a:off x="3899745" y="5052118"/>
            <a:ext cx="1980072" cy="865430"/>
          </a:xfrm>
          <a:prstGeom prst="rect">
            <a:avLst/>
          </a:prstGeom>
          <a:noFill/>
          <a:ln w="9525">
            <a:noFill/>
            <a:miter lim="800000"/>
          </a:ln>
        </p:spPr>
        <p:txBody>
          <a:bodyPr wrap="square">
            <a:spAutoFit/>
          </a:bodyPr>
          <a:lstStyle/>
          <a:p>
            <a:pPr indent="266700">
              <a:lnSpc>
                <a:spcPts val="3200"/>
              </a:lnSpc>
              <a:buClr>
                <a:srgbClr val="000099"/>
              </a:buClr>
              <a:buSzPct val="80000"/>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路网、管网、</a:t>
            </a:r>
            <a:endParaRPr lang="en-US" altLang="zh-CN" dirty="0">
              <a:latin typeface="微软雅黑" panose="020B0503020204020204" pitchFamily="34" charset="-122"/>
              <a:ea typeface="微软雅黑" panose="020B0503020204020204" pitchFamily="34" charset="-122"/>
            </a:endParaRPr>
          </a:p>
          <a:p>
            <a:pPr indent="266700">
              <a:lnSpc>
                <a:spcPts val="3200"/>
              </a:lnSpc>
              <a:buClr>
                <a:srgbClr val="000099"/>
              </a:buClr>
              <a:buSzPct val="80000"/>
            </a:pPr>
            <a:r>
              <a:rPr lang="zh-CN" altLang="en-US" dirty="0">
                <a:latin typeface="微软雅黑" panose="020B0503020204020204" pitchFamily="34" charset="-122"/>
                <a:ea typeface="微软雅黑" panose="020B0503020204020204" pitchFamily="34" charset="-122"/>
              </a:rPr>
              <a:t>大坝、大桥</a:t>
            </a:r>
            <a:endParaRPr lang="en-US" altLang="zh-CN" dirty="0">
              <a:latin typeface="微软雅黑" panose="020B0503020204020204" pitchFamily="34" charset="-122"/>
              <a:ea typeface="微软雅黑" panose="020B0503020204020204" pitchFamily="34" charset="-122"/>
            </a:endParaRPr>
          </a:p>
        </p:txBody>
      </p:sp>
      <p:sp>
        <p:nvSpPr>
          <p:cNvPr id="59" name="TextBox 21"/>
          <p:cNvSpPr txBox="1">
            <a:spLocks noChangeArrowheads="1"/>
          </p:cNvSpPr>
          <p:nvPr/>
        </p:nvSpPr>
        <p:spPr bwMode="auto">
          <a:xfrm>
            <a:off x="6478283" y="5046635"/>
            <a:ext cx="2058588" cy="865430"/>
          </a:xfrm>
          <a:prstGeom prst="rect">
            <a:avLst/>
          </a:prstGeom>
          <a:noFill/>
          <a:ln w="9525">
            <a:noFill/>
            <a:miter lim="800000"/>
          </a:ln>
        </p:spPr>
        <p:txBody>
          <a:bodyPr wrap="square">
            <a:spAutoFit/>
          </a:bodyPr>
          <a:lstStyle/>
          <a:p>
            <a:pPr marL="266700" indent="-266700">
              <a:lnSpc>
                <a:spcPts val="3200"/>
              </a:lnSpc>
              <a:buClr>
                <a:srgbClr val="000099"/>
              </a:buClr>
              <a:buSzPct val="80000"/>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北斗减灾终端超过</a:t>
            </a:r>
            <a:r>
              <a:rPr lang="en-US" altLang="zh-CN" dirty="0">
                <a:latin typeface="微软雅黑" panose="020B0503020204020204" pitchFamily="34" charset="-122"/>
                <a:ea typeface="微软雅黑" panose="020B0503020204020204" pitchFamily="34" charset="-122"/>
              </a:rPr>
              <a:t>4.5</a:t>
            </a:r>
            <a:r>
              <a:rPr lang="zh-CN" altLang="en-US" dirty="0">
                <a:latin typeface="微软雅黑" panose="020B0503020204020204" pitchFamily="34" charset="-122"/>
                <a:ea typeface="微软雅黑" panose="020B0503020204020204" pitchFamily="34" charset="-122"/>
              </a:rPr>
              <a:t>万台</a:t>
            </a:r>
            <a:endParaRPr lang="zh-CN" altLang="en-US" dirty="0">
              <a:latin typeface="微软雅黑" panose="020B0503020204020204" pitchFamily="34" charset="-122"/>
              <a:ea typeface="微软雅黑" panose="020B0503020204020204" pitchFamily="34" charset="-122"/>
            </a:endParaRPr>
          </a:p>
        </p:txBody>
      </p:sp>
      <p:pic>
        <p:nvPicPr>
          <p:cNvPr id="60" name="Picture 7" descr="\\Photo\设计部协作区2\毛先情\精准农业.JPG"/>
          <p:cNvPicPr>
            <a:picLocks noChangeAspect="1" noChangeArrowheads="1"/>
          </p:cNvPicPr>
          <p:nvPr/>
        </p:nvPicPr>
        <p:blipFill rotWithShape="1">
          <a:blip r:embed="rId6"/>
          <a:srcRect/>
          <a:stretch>
            <a:fillRect/>
          </a:stretch>
        </p:blipFill>
        <p:spPr bwMode="auto">
          <a:xfrm>
            <a:off x="1025835" y="1408656"/>
            <a:ext cx="2866000" cy="21545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5"/>
          <p:cNvSpPr/>
          <p:nvPr/>
        </p:nvSpPr>
        <p:spPr>
          <a:xfrm>
            <a:off x="360720" y="229320"/>
            <a:ext cx="11926530"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en-US" altLang="zh-CN" sz="3200" b="1" strike="noStrike" spc="-1" dirty="0">
                <a:solidFill>
                  <a:srgbClr val="C00000"/>
                </a:solidFill>
                <a:latin typeface="微软雅黑" panose="020B0503020204020204" pitchFamily="34" charset="-122"/>
                <a:ea typeface="微软雅黑" panose="020B0503020204020204" pitchFamily="34" charset="-122"/>
                <a:sym typeface="+mn-ea"/>
              </a:rPr>
              <a:t>OpenHarmony BDOH </a:t>
            </a:r>
            <a:r>
              <a:rPr lang="zh-CN" altLang="en-US" sz="3200" b="1" spc="-1" dirty="0">
                <a:solidFill>
                  <a:srgbClr val="C00000"/>
                </a:solidFill>
                <a:latin typeface="微软雅黑" panose="020B0503020204020204" pitchFamily="34" charset="-122"/>
                <a:ea typeface="微软雅黑" panose="020B0503020204020204" pitchFamily="34" charset="-122"/>
                <a:sym typeface="+mn-ea"/>
              </a:rPr>
              <a:t>价值场景三：高精度定位服务典型场景</a:t>
            </a:r>
            <a:endParaRPr lang="zh-CN" altLang="en-US" sz="3200" b="1" strike="noStrike" spc="-1" dirty="0">
              <a:solidFill>
                <a:srgbClr val="C00000"/>
              </a:solidFill>
              <a:latin typeface="微软雅黑" panose="020B0503020204020204" pitchFamily="34" charset="-122"/>
              <a:ea typeface="微软雅黑" panose="020B0503020204020204" pitchFamily="34" charset="-122"/>
              <a:sym typeface="+mn-ea"/>
            </a:endParaRPr>
          </a:p>
        </p:txBody>
      </p:sp>
      <p:sp>
        <p:nvSpPr>
          <p:cNvPr id="3" name="Line 1"/>
          <p:cNvSpPr/>
          <p:nvPr/>
        </p:nvSpPr>
        <p:spPr>
          <a:xfrm>
            <a:off x="325440" y="856785"/>
            <a:ext cx="11680920" cy="1800"/>
          </a:xfrm>
          <a:prstGeom prst="line">
            <a:avLst/>
          </a:prstGeom>
          <a:ln w="19050">
            <a:solidFill>
              <a:srgbClr val="C00000"/>
            </a:solidFill>
            <a:round/>
          </a:ln>
        </p:spPr>
        <p:style>
          <a:lnRef idx="0">
            <a:scrgbClr r="0" g="0" b="0"/>
          </a:lnRef>
          <a:fillRef idx="0">
            <a:scrgbClr r="0" g="0" b="0"/>
          </a:fillRef>
          <a:effectRef idx="0">
            <a:scrgbClr r="0" g="0" b="0"/>
          </a:effectRef>
          <a:fontRef idx="minor"/>
        </p:style>
        <p:txBody>
          <a:bodyPr/>
          <a:lstStyle/>
          <a:p>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Box 8"/>
          <p:cNvSpPr/>
          <p:nvPr/>
        </p:nvSpPr>
        <p:spPr>
          <a:xfrm>
            <a:off x="4425146" y="2298598"/>
            <a:ext cx="5631601" cy="267398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u"/>
              <a:defRPr/>
            </a:pPr>
            <a:r>
              <a:rPr kumimoji="0" lang="en-US" altLang="zh-CN" sz="28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BDOH SIG</a:t>
            </a:r>
            <a:r>
              <a:rPr kumimoji="0" lang="zh-CN" altLang="en-US" sz="28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运作机制介绍</a:t>
            </a:r>
            <a:endParaRPr kumimoji="0" lang="en-US" altLang="zh-CN" sz="28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u"/>
              <a:defRPr/>
            </a:pPr>
            <a:r>
              <a:rPr kumimoji="0" lang="en-US" altLang="zh-CN" sz="2800" b="1" i="0" u="none" strike="noStrike" kern="1200" cap="none" spc="-1" normalizeH="0" baseline="0" noProof="0" dirty="0">
                <a:ln>
                  <a:noFill/>
                </a:ln>
                <a:effectLst/>
                <a:uLnTx/>
                <a:uFillTx/>
                <a:latin typeface="微软雅黑" panose="020B0503020204020204" pitchFamily="34" charset="-122"/>
                <a:ea typeface="微软雅黑" panose="020B0503020204020204" pitchFamily="34" charset="-122"/>
              </a:rPr>
              <a:t>BDOH </a:t>
            </a:r>
            <a:r>
              <a:rPr kumimoji="0" lang="zh-CN" altLang="en-US" sz="2800" b="1" i="0" u="none" strike="noStrike" kern="1200" cap="none" spc="-1" normalizeH="0" baseline="0" noProof="0" dirty="0">
                <a:ln>
                  <a:noFill/>
                </a:ln>
                <a:effectLst/>
                <a:uLnTx/>
                <a:uFillTx/>
                <a:latin typeface="微软雅黑" panose="020B0503020204020204" pitchFamily="34" charset="-122"/>
                <a:ea typeface="微软雅黑" panose="020B0503020204020204" pitchFamily="34" charset="-122"/>
              </a:rPr>
              <a:t>目标及方案介绍</a:t>
            </a:r>
            <a:endParaRPr kumimoji="0" lang="en-US" altLang="zh-CN" sz="2800" b="1" i="0" u="none" strike="noStrike" kern="1200" cap="none" spc="-1" normalizeH="0" baseline="0" noProof="0" dirty="0">
              <a:ln>
                <a:noFill/>
              </a:ln>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u"/>
              <a:defRPr/>
            </a:pPr>
            <a:r>
              <a:rPr kumimoji="0" lang="en-US" altLang="zh-CN" sz="2800" b="1" i="0" u="none" strike="noStrike" kern="1200" cap="none" spc="-1"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BDOH </a:t>
            </a:r>
            <a:r>
              <a:rPr kumimoji="0" lang="zh-CN" altLang="en-US" sz="2800" b="1" i="0" u="none" strike="noStrike" kern="1200" cap="none" spc="-1"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计划及分工讨论</a:t>
            </a:r>
            <a:endParaRPr kumimoji="0" lang="zh-CN" altLang="en-US" sz="2800" b="1" i="0" u="none" strike="noStrike" kern="1200" cap="none" spc="-1"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u"/>
              <a:defRPr/>
            </a:pPr>
            <a:r>
              <a:rPr lang="en-US" altLang="zh-CN" sz="2800" b="1" spc="-1"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OpenHarmony</a:t>
            </a:r>
            <a:r>
              <a:rPr lang="zh-CN" altLang="en-US" sz="2800" b="1" spc="-1"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贡献指南</a:t>
            </a:r>
            <a:endParaRPr kumimoji="0" lang="en-US" altLang="zh-CN" sz="2800" b="1" i="0" u="none" strike="noStrike" kern="1200" cap="none" spc="-1"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 name="矩形 1"/>
          <p:cNvSpPr/>
          <p:nvPr/>
        </p:nvSpPr>
        <p:spPr>
          <a:xfrm>
            <a:off x="4339734" y="721285"/>
            <a:ext cx="1781258"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50" normalizeH="0" baseline="0" noProof="0" dirty="0">
                <a:ln w="9525" cmpd="sng">
                  <a:solidFill>
                    <a:srgbClr val="31B6FD"/>
                  </a:solidFill>
                  <a:prstDash val="solid"/>
                </a:ln>
                <a:solidFill>
                  <a:srgbClr val="C00000"/>
                </a:solidFill>
                <a:effectLst>
                  <a:glow rad="38100">
                    <a:srgbClr val="31B6FD">
                      <a:alpha val="40000"/>
                    </a:srgbClr>
                  </a:glow>
                </a:effectLst>
                <a:uLnTx/>
                <a:uFillTx/>
                <a:latin typeface="微软雅黑" panose="020B0503020204020204" pitchFamily="34" charset="-122"/>
                <a:ea typeface="微软雅黑" panose="020B0503020204020204" pitchFamily="34" charset="-122"/>
              </a:rPr>
              <a:t>目 录</a:t>
            </a:r>
            <a:endParaRPr kumimoji="0" lang="zh-CN" altLang="en-US" sz="5400" b="1" i="0" u="none" strike="noStrike" kern="1200" cap="none" spc="50" normalizeH="0" baseline="0" noProof="0" dirty="0">
              <a:ln w="9525" cmpd="sng">
                <a:solidFill>
                  <a:srgbClr val="31B6FD"/>
                </a:solidFill>
                <a:prstDash val="solid"/>
              </a:ln>
              <a:solidFill>
                <a:srgbClr val="C00000"/>
              </a:solidFill>
              <a:effectLst>
                <a:glow rad="38100">
                  <a:srgbClr val="31B6FD">
                    <a:alpha val="40000"/>
                  </a:srgbClr>
                </a:glow>
              </a:effectLst>
              <a:uLnTx/>
              <a:uFillTx/>
              <a:latin typeface="微软雅黑" panose="020B0503020204020204" pitchFamily="34" charset="-122"/>
              <a:ea typeface="微软雅黑" panose="020B0503020204020204" pitchFamily="34" charset="-122"/>
            </a:endParaRPr>
          </a:p>
        </p:txBody>
      </p:sp>
      <p:pic>
        <p:nvPicPr>
          <p:cNvPr id="8" name="图片 7" descr="图片包含 图形用户界面&#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095132"/>
            <a:ext cx="4695548" cy="469554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接连接符 58"/>
          <p:cNvSpPr/>
          <p:nvPr/>
        </p:nvSpPr>
        <p:spPr>
          <a:xfrm>
            <a:off x="987045" y="6141605"/>
            <a:ext cx="10073520" cy="360"/>
          </a:xfrm>
          <a:prstGeom prst="line">
            <a:avLst/>
          </a:prstGeom>
          <a:ln w="9525">
            <a:solidFill>
              <a:srgbClr val="000000"/>
            </a:solidFill>
            <a:prstDash val="dash"/>
            <a:round/>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Saturday Sans Regular"/>
            </a:endParaRPr>
          </a:p>
        </p:txBody>
      </p:sp>
      <p:sp>
        <p:nvSpPr>
          <p:cNvPr id="5" name="直接连接符 59"/>
          <p:cNvSpPr/>
          <p:nvPr/>
        </p:nvSpPr>
        <p:spPr>
          <a:xfrm>
            <a:off x="987045" y="3432195"/>
            <a:ext cx="10073520" cy="360"/>
          </a:xfrm>
          <a:prstGeom prst="line">
            <a:avLst/>
          </a:prstGeom>
          <a:ln w="9525">
            <a:solidFill>
              <a:srgbClr val="000000"/>
            </a:solidFill>
            <a:prstDash val="dash"/>
            <a:round/>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Saturday Sans Regular"/>
            </a:endParaRPr>
          </a:p>
        </p:txBody>
      </p:sp>
      <p:grpSp>
        <p:nvGrpSpPr>
          <p:cNvPr id="6" name="组合 60"/>
          <p:cNvGrpSpPr/>
          <p:nvPr/>
        </p:nvGrpSpPr>
        <p:grpSpPr>
          <a:xfrm>
            <a:off x="4212645" y="1711725"/>
            <a:ext cx="3603240" cy="4765275"/>
            <a:chOff x="4507920" y="1092600"/>
            <a:chExt cx="3603240" cy="5242320"/>
          </a:xfrm>
        </p:grpSpPr>
        <p:sp>
          <p:nvSpPr>
            <p:cNvPr id="7" name="直接连接符 61"/>
            <p:cNvSpPr/>
            <p:nvPr/>
          </p:nvSpPr>
          <p:spPr>
            <a:xfrm>
              <a:off x="4507920" y="1092600"/>
              <a:ext cx="360" cy="5242320"/>
            </a:xfrm>
            <a:prstGeom prst="line">
              <a:avLst/>
            </a:prstGeom>
            <a:ln w="9525">
              <a:solidFill>
                <a:srgbClr val="A6A6A6"/>
              </a:solidFill>
              <a:round/>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Saturday Sans Regular"/>
              </a:endParaRPr>
            </a:p>
          </p:txBody>
        </p:sp>
        <p:sp>
          <p:nvSpPr>
            <p:cNvPr id="8" name="直接连接符 62"/>
            <p:cNvSpPr/>
            <p:nvPr/>
          </p:nvSpPr>
          <p:spPr>
            <a:xfrm>
              <a:off x="8110800" y="1092600"/>
              <a:ext cx="360" cy="5242320"/>
            </a:xfrm>
            <a:prstGeom prst="line">
              <a:avLst/>
            </a:prstGeom>
            <a:ln w="9525">
              <a:solidFill>
                <a:srgbClr val="A6A6A6"/>
              </a:solidFill>
              <a:round/>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Saturday Sans Regular"/>
              </a:endParaRPr>
            </a:p>
          </p:txBody>
        </p:sp>
      </p:grpSp>
      <p:sp>
        <p:nvSpPr>
          <p:cNvPr id="9" name="文本框 66"/>
          <p:cNvSpPr/>
          <p:nvPr/>
        </p:nvSpPr>
        <p:spPr>
          <a:xfrm>
            <a:off x="979845" y="3939972"/>
            <a:ext cx="3094920" cy="1507140"/>
          </a:xfrm>
          <a:prstGeom prst="rect">
            <a:avLst/>
          </a:prstGeom>
          <a:noFill/>
          <a:ln w="0">
            <a:noFill/>
          </a:ln>
        </p:spPr>
        <p:style>
          <a:lnRef idx="0">
            <a:scrgbClr r="0" g="0" b="0"/>
          </a:lnRef>
          <a:fillRef idx="0">
            <a:scrgbClr r="0" g="0" b="0"/>
          </a:fillRef>
          <a:effectRef idx="0">
            <a:scrgbClr r="0" g="0" b="0"/>
          </a:effectRef>
          <a:fontRef idx="minor"/>
        </p:style>
        <p:txBody>
          <a:bodyPr lIns="36000" tIns="36000" rIns="36000" bIns="36000" anchor="ctr">
            <a:noAutofit/>
          </a:bodyPr>
          <a:lstStyle/>
          <a:p>
            <a:pPr marL="144145" marR="0" lvl="0" indent="-144145" algn="l" defTabSz="914400" rtl="0" eaLnBrk="1" fontAlgn="auto" latinLnBrk="0" hangingPunct="1">
              <a:lnSpc>
                <a:spcPct val="150000"/>
              </a:lnSpc>
              <a:spcBef>
                <a:spcPts val="0"/>
              </a:spcBef>
              <a:spcAft>
                <a:spcPts val="0"/>
              </a:spcAft>
              <a:buClr>
                <a:srgbClr val="000000"/>
              </a:buClr>
              <a:buSzTx/>
              <a:buFont typeface="Arial" panose="020B0604020202020204"/>
              <a:buChar char="•"/>
              <a:defRPr/>
            </a:pPr>
            <a:r>
              <a:rPr kumimoji="0" lang="en-US" altLang="zh-CN" sz="1600" b="1"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SA</a:t>
            </a:r>
            <a:r>
              <a:rPr kumimoji="0" lang="zh-CN" altLang="en-US" sz="1600" b="1"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t>
            </a:r>
            <a:r>
              <a:rPr kumimoji="0" lang="zh-CN" altLang="en-US" sz="1600" b="0"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完成短报文</a:t>
            </a:r>
            <a:r>
              <a:rPr kumimoji="0" lang="en-US" altLang="zh-CN" sz="1600" b="0"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SA</a:t>
            </a:r>
            <a:r>
              <a:rPr kumimoji="0" lang="zh-CN" altLang="en-US" sz="1600" b="0"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服务开发</a:t>
            </a:r>
            <a:endParaRPr kumimoji="0" lang="en-US" sz="16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144145" marR="0" lvl="0" indent="-144145" algn="l" defTabSz="914400" rtl="0" eaLnBrk="1" fontAlgn="auto" latinLnBrk="0" hangingPunct="1">
              <a:lnSpc>
                <a:spcPct val="150000"/>
              </a:lnSpc>
              <a:spcBef>
                <a:spcPts val="0"/>
              </a:spcBef>
              <a:spcAft>
                <a:spcPts val="0"/>
              </a:spcAft>
              <a:buClr>
                <a:srgbClr val="000000"/>
              </a:buClr>
              <a:buSzTx/>
              <a:buFont typeface="Arial" panose="020B0604020202020204"/>
              <a:buChar char="•"/>
              <a:defRPr/>
            </a:pPr>
            <a:r>
              <a:rPr kumimoji="0" lang="en-US" altLang="zh-CN" sz="1600" b="1"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HDF</a:t>
            </a:r>
            <a:r>
              <a:rPr kumimoji="0" lang="zh-CN" altLang="en-US" sz="1600" b="1"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t>
            </a:r>
            <a:r>
              <a:rPr kumimoji="0" lang="zh-CN" altLang="en-US" sz="1600" b="0"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完成短报文</a:t>
            </a:r>
            <a:r>
              <a:rPr kumimoji="0" lang="en-US" altLang="zh-CN" sz="1600" b="0"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HDF</a:t>
            </a:r>
            <a:r>
              <a:rPr kumimoji="0" lang="zh-CN" altLang="en-US" sz="1600" b="0"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开发</a:t>
            </a:r>
            <a:endParaRPr kumimoji="0" lang="en-US" sz="16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144145" marR="0" lvl="0" indent="-144145" algn="l" defTabSz="914400" rtl="0" eaLnBrk="1" fontAlgn="auto" latinLnBrk="0" hangingPunct="1">
              <a:lnSpc>
                <a:spcPct val="150000"/>
              </a:lnSpc>
              <a:spcBef>
                <a:spcPts val="0"/>
              </a:spcBef>
              <a:spcAft>
                <a:spcPts val="0"/>
              </a:spcAft>
              <a:buClr>
                <a:srgbClr val="000000"/>
              </a:buClr>
              <a:buSzTx/>
              <a:buFont typeface="Arial" panose="020B0604020202020204"/>
              <a:buChar char="•"/>
              <a:defRPr/>
            </a:pPr>
            <a:r>
              <a:rPr kumimoji="0" lang="zh-CN" altLang="en-US" sz="1600" b="1"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驱动层：</a:t>
            </a:r>
            <a:r>
              <a:rPr kumimoji="0" lang="zh-CN" altLang="en-US" sz="1600" b="0"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完成短报文驱动适配，</a:t>
            </a:r>
            <a:r>
              <a:rPr kumimoji="0" lang="en-US" altLang="zh-CN" sz="1600" b="0"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SIM</a:t>
            </a:r>
            <a:r>
              <a:rPr kumimoji="0" lang="zh-CN" altLang="en-US" sz="1600" b="0"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卡适配</a:t>
            </a:r>
            <a:endParaRPr kumimoji="0" lang="en-US" altLang="zh-CN" sz="16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 name="文本框 66"/>
          <p:cNvSpPr/>
          <p:nvPr/>
        </p:nvSpPr>
        <p:spPr>
          <a:xfrm>
            <a:off x="4430445" y="3756037"/>
            <a:ext cx="3385080" cy="2185674"/>
          </a:xfrm>
          <a:prstGeom prst="rect">
            <a:avLst/>
          </a:prstGeom>
          <a:noFill/>
          <a:ln w="0">
            <a:noFill/>
          </a:ln>
        </p:spPr>
        <p:style>
          <a:lnRef idx="0">
            <a:scrgbClr r="0" g="0" b="0"/>
          </a:lnRef>
          <a:fillRef idx="0">
            <a:scrgbClr r="0" g="0" b="0"/>
          </a:fillRef>
          <a:effectRef idx="0">
            <a:scrgbClr r="0" g="0" b="0"/>
          </a:effectRef>
          <a:fontRef idx="minor"/>
        </p:style>
        <p:txBody>
          <a:bodyPr lIns="36000" tIns="36000" rIns="36000" bIns="36000" anchor="ctr">
            <a:noAutofit/>
          </a:bodyPr>
          <a:lstStyle/>
          <a:p>
            <a:pPr marL="144145" marR="0" lvl="0" indent="-144145" algn="l" defTabSz="914400" rtl="0" eaLnBrk="1" fontAlgn="auto" latinLnBrk="0" hangingPunct="1">
              <a:lnSpc>
                <a:spcPct val="150000"/>
              </a:lnSpc>
              <a:spcBef>
                <a:spcPts val="0"/>
              </a:spcBef>
              <a:spcAft>
                <a:spcPts val="0"/>
              </a:spcAft>
              <a:buClr>
                <a:srgbClr val="000000"/>
              </a:buClr>
              <a:buSzTx/>
              <a:buFont typeface="Arial" panose="020B0604020202020204"/>
              <a:buChar char="•"/>
              <a:defRPr/>
            </a:pPr>
            <a:r>
              <a:rPr kumimoji="0" lang="zh-CN" altLang="en-US" sz="1600" b="1"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应用</a:t>
            </a:r>
            <a:r>
              <a:rPr kumimoji="0" lang="zh-CN" altLang="zh-CN" sz="1600" b="1"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t>
            </a:r>
            <a:r>
              <a:rPr kumimoji="0" lang="zh-CN" altLang="en-US" sz="1600" b="0"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北斗短报文应用开发，上架</a:t>
            </a:r>
            <a:endParaRPr kumimoji="0" lang="en-US" altLang="zh-CN" sz="1600" b="0"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144145" marR="0" lvl="0" indent="-144145" algn="l" defTabSz="914400" rtl="0" eaLnBrk="1" fontAlgn="auto" latinLnBrk="0" hangingPunct="1">
              <a:lnSpc>
                <a:spcPct val="150000"/>
              </a:lnSpc>
              <a:spcBef>
                <a:spcPts val="0"/>
              </a:spcBef>
              <a:spcAft>
                <a:spcPts val="0"/>
              </a:spcAft>
              <a:buClr>
                <a:srgbClr val="000000"/>
              </a:buClr>
              <a:buSzTx/>
              <a:buFont typeface="Arial" panose="020B0604020202020204"/>
              <a:buChar char="•"/>
              <a:defRPr/>
            </a:pPr>
            <a:r>
              <a:rPr kumimoji="0" lang="en-US" altLang="zh-CN" sz="1600" b="1"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SA</a:t>
            </a:r>
            <a:r>
              <a:rPr kumimoji="0" lang="zh-CN" altLang="en-US" sz="1600" b="1"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t>
            </a:r>
            <a:r>
              <a:rPr kumimoji="0" lang="zh-CN" altLang="en-US" sz="1600" b="0"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完成短报文</a:t>
            </a:r>
            <a:r>
              <a:rPr kumimoji="0" lang="en-US" altLang="zh-CN" sz="1600" b="0"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SA</a:t>
            </a:r>
            <a:r>
              <a:rPr kumimoji="0" lang="zh-CN" altLang="en-US" sz="1600" b="0"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服务开发</a:t>
            </a:r>
            <a:endParaRPr kumimoji="0" lang="en-US" sz="16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144145" marR="0" lvl="0" indent="-144145" algn="l" defTabSz="914400" rtl="0" eaLnBrk="1" fontAlgn="auto" latinLnBrk="0" hangingPunct="1">
              <a:lnSpc>
                <a:spcPct val="150000"/>
              </a:lnSpc>
              <a:spcBef>
                <a:spcPts val="0"/>
              </a:spcBef>
              <a:spcAft>
                <a:spcPts val="0"/>
              </a:spcAft>
              <a:buClr>
                <a:srgbClr val="000000"/>
              </a:buClr>
              <a:buSzTx/>
              <a:buFont typeface="Arial" panose="020B0604020202020204"/>
              <a:buChar char="•"/>
              <a:defRPr/>
            </a:pPr>
            <a:r>
              <a:rPr kumimoji="0" lang="en-US" altLang="zh-CN" sz="1600" b="1"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HDF</a:t>
            </a:r>
            <a:r>
              <a:rPr kumimoji="0" lang="zh-CN" altLang="en-US" sz="1600" b="1"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t>
            </a:r>
            <a:r>
              <a:rPr kumimoji="0" lang="zh-CN" altLang="en-US" sz="1600" b="0"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完成短报文</a:t>
            </a:r>
            <a:r>
              <a:rPr kumimoji="0" lang="en-US" altLang="zh-CN" sz="1600" b="0"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HDF</a:t>
            </a:r>
            <a:r>
              <a:rPr kumimoji="0" lang="zh-CN" altLang="en-US" sz="1600" b="0"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开发</a:t>
            </a:r>
            <a:endParaRPr kumimoji="0" lang="en-US" sz="16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144145" marR="0" lvl="0" indent="-144145" algn="l" defTabSz="914400" rtl="0" eaLnBrk="1" fontAlgn="auto" latinLnBrk="0" hangingPunct="1">
              <a:lnSpc>
                <a:spcPct val="150000"/>
              </a:lnSpc>
              <a:spcBef>
                <a:spcPts val="0"/>
              </a:spcBef>
              <a:spcAft>
                <a:spcPts val="0"/>
              </a:spcAft>
              <a:buClr>
                <a:srgbClr val="000000"/>
              </a:buClr>
              <a:buSzTx/>
              <a:buFont typeface="Arial" panose="020B0604020202020204"/>
              <a:buChar char="•"/>
              <a:defRPr/>
            </a:pPr>
            <a:r>
              <a:rPr kumimoji="0" lang="zh-CN" altLang="en-US" sz="1600" b="1"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驱动层：</a:t>
            </a:r>
            <a:r>
              <a:rPr kumimoji="0" lang="zh-CN" altLang="en-US" sz="1600" b="0"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完成短报文驱动适配，</a:t>
            </a:r>
            <a:r>
              <a:rPr kumimoji="0" lang="en-US" altLang="zh-CN" sz="1600" b="0"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SIM</a:t>
            </a:r>
            <a:r>
              <a:rPr kumimoji="0" lang="zh-CN" altLang="en-US" sz="1600" b="0"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卡适配</a:t>
            </a:r>
            <a:endParaRPr kumimoji="0" lang="en-US" altLang="zh-CN" sz="16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 name="文本框 66"/>
          <p:cNvSpPr/>
          <p:nvPr/>
        </p:nvSpPr>
        <p:spPr>
          <a:xfrm>
            <a:off x="8032245" y="3532425"/>
            <a:ext cx="3094920" cy="2258080"/>
          </a:xfrm>
          <a:prstGeom prst="rect">
            <a:avLst/>
          </a:prstGeom>
          <a:noFill/>
          <a:ln w="0">
            <a:noFill/>
          </a:ln>
        </p:spPr>
        <p:style>
          <a:lnRef idx="0">
            <a:scrgbClr r="0" g="0" b="0"/>
          </a:lnRef>
          <a:fillRef idx="0">
            <a:scrgbClr r="0" g="0" b="0"/>
          </a:fillRef>
          <a:effectRef idx="0">
            <a:scrgbClr r="0" g="0" b="0"/>
          </a:effectRef>
          <a:fontRef idx="minor"/>
        </p:style>
        <p:txBody>
          <a:bodyPr lIns="36000" tIns="36000" rIns="36000" bIns="36000" anchor="ctr">
            <a:noAutofit/>
          </a:bodyPr>
          <a:lstStyle/>
          <a:p>
            <a:pPr marL="0" marR="0" lvl="0" indent="0" algn="l" defTabSz="914400" rtl="0" eaLnBrk="1" fontAlgn="auto" latinLnBrk="0" hangingPunct="1">
              <a:lnSpc>
                <a:spcPct val="150000"/>
              </a:lnSpc>
              <a:spcBef>
                <a:spcPts val="0"/>
              </a:spcBef>
              <a:spcAft>
                <a:spcPts val="0"/>
              </a:spcAft>
              <a:buClr>
                <a:srgbClr val="000000"/>
              </a:buClr>
              <a:buSzTx/>
              <a:buFontTx/>
              <a:buNone/>
              <a:defRPr/>
            </a:pPr>
            <a:endParaRPr kumimoji="0" lang="en-US" altLang="zh-CN" sz="1600" b="1" i="0" u="none" strike="noStrike" kern="1200" cap="none" spc="-1"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144145" marR="0" lvl="0" indent="-144145" algn="l" defTabSz="914400" rtl="0" eaLnBrk="1" fontAlgn="auto" latinLnBrk="0" hangingPunct="1">
              <a:lnSpc>
                <a:spcPct val="150000"/>
              </a:lnSpc>
              <a:spcBef>
                <a:spcPts val="0"/>
              </a:spcBef>
              <a:spcAft>
                <a:spcPts val="0"/>
              </a:spcAft>
              <a:buClr>
                <a:srgbClr val="000000"/>
              </a:buClr>
              <a:buSzTx/>
              <a:buFont typeface="Arial" panose="020B0604020202020204"/>
              <a:buChar char="•"/>
              <a:defRPr/>
            </a:pPr>
            <a:r>
              <a:rPr kumimoji="0" lang="zh-CN" altLang="en-US" sz="16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北斗</a:t>
            </a:r>
            <a:r>
              <a:rPr kumimoji="0" lang="en-US" altLang="zh-CN" sz="16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+OH</a:t>
            </a:r>
            <a:r>
              <a:rPr kumimoji="0" lang="zh-CN" altLang="en-US" sz="16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高精度定位技术探索（如</a:t>
            </a:r>
            <a:r>
              <a:rPr kumimoji="0" lang="en-US" altLang="zh-CN" sz="16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RTK</a:t>
            </a:r>
            <a:r>
              <a:rPr kumimoji="0" lang="zh-CN" altLang="en-US" sz="16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a:t>
            </a:r>
            <a:r>
              <a:rPr kumimoji="0" lang="en-US" altLang="zh-CN" sz="16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PPP-RTK </a:t>
            </a:r>
            <a:r>
              <a:rPr kumimoji="0" lang="zh-CN" altLang="en-US" sz="16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a:t>
            </a:r>
            <a:endParaRPr kumimoji="0" lang="en-US" altLang="zh-CN" sz="16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144145" marR="0" lvl="0" indent="-144145" algn="l" defTabSz="914400" rtl="0" eaLnBrk="1" fontAlgn="auto" latinLnBrk="0" hangingPunct="1">
              <a:lnSpc>
                <a:spcPct val="150000"/>
              </a:lnSpc>
              <a:spcBef>
                <a:spcPts val="0"/>
              </a:spcBef>
              <a:spcAft>
                <a:spcPts val="0"/>
              </a:spcAft>
              <a:buClr>
                <a:srgbClr val="000000"/>
              </a:buClr>
              <a:buSzTx/>
              <a:buFont typeface="Arial" panose="020B0604020202020204"/>
              <a:buChar char="•"/>
              <a:defRPr/>
            </a:pPr>
            <a:endParaRPr kumimoji="0" lang="en-US" altLang="zh-CN" sz="16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144145" marR="0" lvl="0" indent="-144145" algn="l" defTabSz="914400" rtl="0" eaLnBrk="1" fontAlgn="auto" latinLnBrk="0" hangingPunct="1">
              <a:lnSpc>
                <a:spcPct val="150000"/>
              </a:lnSpc>
              <a:spcBef>
                <a:spcPts val="0"/>
              </a:spcBef>
              <a:spcAft>
                <a:spcPts val="0"/>
              </a:spcAft>
              <a:buClr>
                <a:srgbClr val="000000"/>
              </a:buClr>
              <a:buSzTx/>
              <a:buFont typeface="Arial" panose="020B0604020202020204"/>
              <a:buChar char="•"/>
              <a:defRPr/>
            </a:pPr>
            <a:r>
              <a:rPr kumimoji="0" lang="zh-CN" altLang="en-US" sz="16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其他北斗业务（授时、星基增强、地基增强、国际搜救）等标准化支撑</a:t>
            </a:r>
            <a:endParaRPr kumimoji="0" lang="en-US" altLang="zh-CN" sz="1600" b="0"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 name="Line 1"/>
          <p:cNvSpPr/>
          <p:nvPr/>
        </p:nvSpPr>
        <p:spPr>
          <a:xfrm>
            <a:off x="325440" y="856785"/>
            <a:ext cx="11680920" cy="1800"/>
          </a:xfrm>
          <a:prstGeom prst="line">
            <a:avLst/>
          </a:prstGeom>
          <a:ln w="19050">
            <a:solidFill>
              <a:srgbClr val="C00000"/>
            </a:solidFill>
            <a:round/>
          </a:ln>
        </p:spPr>
        <p:style>
          <a:lnRef idx="0">
            <a:scrgbClr r="0" g="0" b="0"/>
          </a:lnRef>
          <a:fillRef idx="0">
            <a:scrgbClr r="0" g="0" b="0"/>
          </a:fillRef>
          <a:effectRef idx="0">
            <a:scrgbClr r="0" g="0" b="0"/>
          </a:effectRef>
          <a:fontRef idx="minor"/>
        </p:style>
        <p:txBody>
          <a:bodyPr/>
          <a:lstStyle/>
          <a:p>
            <a:endParaRPr lang="zh-CN" altLang="en-US"/>
          </a:p>
        </p:txBody>
      </p:sp>
      <p:sp>
        <p:nvSpPr>
          <p:cNvPr id="13" name="TextBox 15"/>
          <p:cNvSpPr/>
          <p:nvPr/>
        </p:nvSpPr>
        <p:spPr>
          <a:xfrm>
            <a:off x="360720" y="229320"/>
            <a:ext cx="1070244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altLang="zh-CN" sz="3200" b="1" strike="noStrike" spc="-1" dirty="0">
                <a:solidFill>
                  <a:srgbClr val="C00000"/>
                </a:solidFill>
                <a:latin typeface="微软雅黑" panose="020B0503020204020204" pitchFamily="34" charset="-122"/>
                <a:ea typeface="微软雅黑" panose="020B0503020204020204" pitchFamily="34" charset="-122"/>
                <a:sym typeface="+mn-ea"/>
              </a:rPr>
              <a:t>OpenHarmony BDOH </a:t>
            </a:r>
            <a:r>
              <a:rPr lang="zh-CN" altLang="en-US" sz="3200" b="1" strike="noStrike" spc="-1" dirty="0">
                <a:solidFill>
                  <a:srgbClr val="C00000"/>
                </a:solidFill>
                <a:latin typeface="微软雅黑" panose="020B0503020204020204" pitchFamily="34" charset="-122"/>
                <a:ea typeface="微软雅黑" panose="020B0503020204020204" pitchFamily="34" charset="-122"/>
                <a:sym typeface="+mn-ea"/>
              </a:rPr>
              <a:t>工作计划</a:t>
            </a:r>
            <a:endParaRPr lang="zh-CN" altLang="en-US" sz="3200" b="1" strike="noStrike" spc="-1" dirty="0">
              <a:solidFill>
                <a:srgbClr val="C00000"/>
              </a:solidFill>
              <a:latin typeface="微软雅黑" panose="020B0503020204020204" pitchFamily="34" charset="-122"/>
              <a:ea typeface="微软雅黑" panose="020B0503020204020204" pitchFamily="34" charset="-122"/>
              <a:sym typeface="+mn-ea"/>
            </a:endParaRPr>
          </a:p>
        </p:txBody>
      </p:sp>
      <p:sp>
        <p:nvSpPr>
          <p:cNvPr id="14" name="文本框 13"/>
          <p:cNvSpPr txBox="1"/>
          <p:nvPr/>
        </p:nvSpPr>
        <p:spPr>
          <a:xfrm>
            <a:off x="1185564" y="2217685"/>
            <a:ext cx="2683508" cy="338554"/>
          </a:xfrm>
          <a:prstGeom prst="rect">
            <a:avLst/>
          </a:prstGeom>
          <a:noFill/>
        </p:spPr>
        <p:txBody>
          <a:bodyPr wrap="square" rtlCol="0">
            <a:spAutoFit/>
          </a:bodyPr>
          <a:lstStyle/>
          <a:p>
            <a:pPr algn="ctr"/>
            <a:r>
              <a:rPr lang="zh-CN" altLang="en-US" sz="1600" b="1" dirty="0">
                <a:solidFill>
                  <a:srgbClr val="C00000"/>
                </a:solidFill>
                <a:latin typeface="微软雅黑" panose="020B0503020204020204" pitchFamily="34" charset="-122"/>
                <a:ea typeface="微软雅黑" panose="020B0503020204020204" pitchFamily="34" charset="-122"/>
              </a:rPr>
              <a:t>基础阶段</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cxnSp>
        <p:nvCxnSpPr>
          <p:cNvPr id="15" name="直接箭头连接符 14"/>
          <p:cNvCxnSpPr/>
          <p:nvPr/>
        </p:nvCxnSpPr>
        <p:spPr>
          <a:xfrm>
            <a:off x="885825" y="2155366"/>
            <a:ext cx="10174740" cy="0"/>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6" name="等腰三角形 15"/>
          <p:cNvSpPr/>
          <p:nvPr/>
        </p:nvSpPr>
        <p:spPr>
          <a:xfrm>
            <a:off x="2318271" y="1926170"/>
            <a:ext cx="209047" cy="224116"/>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7" name="等腰三角形 16"/>
          <p:cNvSpPr/>
          <p:nvPr/>
        </p:nvSpPr>
        <p:spPr>
          <a:xfrm>
            <a:off x="5966371" y="1926838"/>
            <a:ext cx="209047" cy="224116"/>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8" name="等腰三角形 17"/>
          <p:cNvSpPr/>
          <p:nvPr/>
        </p:nvSpPr>
        <p:spPr>
          <a:xfrm>
            <a:off x="10000130" y="1926170"/>
            <a:ext cx="209047" cy="224116"/>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9" name="文本框 18"/>
          <p:cNvSpPr txBox="1"/>
          <p:nvPr/>
        </p:nvSpPr>
        <p:spPr>
          <a:xfrm>
            <a:off x="4729140" y="2227636"/>
            <a:ext cx="2683508" cy="338554"/>
          </a:xfrm>
          <a:prstGeom prst="rect">
            <a:avLst/>
          </a:prstGeom>
          <a:noFill/>
        </p:spPr>
        <p:txBody>
          <a:bodyPr wrap="square" rtlCol="0">
            <a:spAutoFit/>
          </a:bodyPr>
          <a:lstStyle/>
          <a:p>
            <a:pPr algn="ctr"/>
            <a:r>
              <a:rPr lang="zh-CN" altLang="en-US" sz="1600" b="1" dirty="0">
                <a:solidFill>
                  <a:srgbClr val="C00000"/>
                </a:solidFill>
                <a:latin typeface="微软雅黑" panose="020B0503020204020204" pitchFamily="34" charset="-122"/>
                <a:ea typeface="微软雅黑" panose="020B0503020204020204" pitchFamily="34" charset="-122"/>
              </a:rPr>
              <a:t>完善阶段</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8762899" y="2228634"/>
            <a:ext cx="2683508" cy="338554"/>
          </a:xfrm>
          <a:prstGeom prst="rect">
            <a:avLst/>
          </a:prstGeom>
          <a:noFill/>
        </p:spPr>
        <p:txBody>
          <a:bodyPr wrap="square" rtlCol="0">
            <a:spAutoFit/>
          </a:bodyPr>
          <a:lstStyle/>
          <a:p>
            <a:pPr algn="ctr"/>
            <a:r>
              <a:rPr lang="zh-CN" altLang="en-US" sz="1600" b="1" dirty="0">
                <a:solidFill>
                  <a:srgbClr val="C00000"/>
                </a:solidFill>
                <a:latin typeface="微软雅黑" panose="020B0503020204020204" pitchFamily="34" charset="-122"/>
                <a:ea typeface="微软雅黑" panose="020B0503020204020204" pitchFamily="34" charset="-122"/>
              </a:rPr>
              <a:t>探索阶段</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044200" y="1578672"/>
            <a:ext cx="2683508" cy="338554"/>
          </a:xfrm>
          <a:prstGeom prst="rect">
            <a:avLst/>
          </a:prstGeom>
          <a:noFill/>
        </p:spPr>
        <p:txBody>
          <a:bodyPr wrap="square" rtlCol="0">
            <a:spAutoFit/>
          </a:bodyPr>
          <a:lstStyle/>
          <a:p>
            <a:pPr algn="ctr"/>
            <a:r>
              <a:rPr lang="en-US" altLang="zh-CN" sz="1600" b="1" dirty="0">
                <a:solidFill>
                  <a:srgbClr val="C00000"/>
                </a:solidFill>
                <a:latin typeface="微软雅黑" panose="020B0503020204020204" pitchFamily="34" charset="-122"/>
                <a:ea typeface="微软雅黑" panose="020B0503020204020204" pitchFamily="34" charset="-122"/>
              </a:rPr>
              <a:t>2025</a:t>
            </a:r>
            <a:r>
              <a:rPr lang="zh-CN" altLang="en-US" sz="1600" b="1" dirty="0">
                <a:solidFill>
                  <a:srgbClr val="C00000"/>
                </a:solidFill>
                <a:latin typeface="微软雅黑" panose="020B0503020204020204" pitchFamily="34" charset="-122"/>
                <a:ea typeface="微软雅黑" panose="020B0503020204020204" pitchFamily="34" charset="-122"/>
              </a:rPr>
              <a:t>年</a:t>
            </a:r>
            <a:r>
              <a:rPr lang="en-US" altLang="zh-CN" sz="1600" b="1" dirty="0">
                <a:solidFill>
                  <a:srgbClr val="C00000"/>
                </a:solidFill>
                <a:latin typeface="微软雅黑" panose="020B0503020204020204" pitchFamily="34" charset="-122"/>
                <a:ea typeface="微软雅黑" panose="020B0503020204020204" pitchFamily="34" charset="-122"/>
              </a:rPr>
              <a:t>Q2</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4729504" y="1571215"/>
            <a:ext cx="2683508" cy="338554"/>
          </a:xfrm>
          <a:prstGeom prst="rect">
            <a:avLst/>
          </a:prstGeom>
          <a:noFill/>
        </p:spPr>
        <p:txBody>
          <a:bodyPr wrap="square" rtlCol="0">
            <a:spAutoFit/>
          </a:bodyPr>
          <a:lstStyle/>
          <a:p>
            <a:pPr algn="ctr"/>
            <a:r>
              <a:rPr lang="en-US" altLang="zh-CN" sz="1600" b="1" dirty="0">
                <a:solidFill>
                  <a:srgbClr val="C00000"/>
                </a:solidFill>
                <a:latin typeface="微软雅黑" panose="020B0503020204020204" pitchFamily="34" charset="-122"/>
                <a:ea typeface="微软雅黑" panose="020B0503020204020204" pitchFamily="34" charset="-122"/>
              </a:rPr>
              <a:t>2025</a:t>
            </a:r>
            <a:r>
              <a:rPr lang="zh-CN" altLang="en-US" sz="1600" b="1" dirty="0">
                <a:solidFill>
                  <a:srgbClr val="C00000"/>
                </a:solidFill>
                <a:latin typeface="微软雅黑" panose="020B0503020204020204" pitchFamily="34" charset="-122"/>
                <a:ea typeface="微软雅黑" panose="020B0503020204020204" pitchFamily="34" charset="-122"/>
              </a:rPr>
              <a:t>年</a:t>
            </a:r>
            <a:r>
              <a:rPr lang="en-US" altLang="zh-CN" sz="1600" b="1" dirty="0">
                <a:solidFill>
                  <a:srgbClr val="C00000"/>
                </a:solidFill>
                <a:latin typeface="微软雅黑" panose="020B0503020204020204" pitchFamily="34" charset="-122"/>
                <a:ea typeface="微软雅黑" panose="020B0503020204020204" pitchFamily="34" charset="-122"/>
              </a:rPr>
              <a:t>Q4</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8709232" y="1578672"/>
            <a:ext cx="2683508" cy="338554"/>
          </a:xfrm>
          <a:prstGeom prst="rect">
            <a:avLst/>
          </a:prstGeom>
          <a:noFill/>
        </p:spPr>
        <p:txBody>
          <a:bodyPr wrap="square" rtlCol="0">
            <a:spAutoFit/>
          </a:bodyPr>
          <a:lstStyle/>
          <a:p>
            <a:pPr algn="ctr"/>
            <a:r>
              <a:rPr lang="en-US" altLang="zh-CN" sz="1600" b="1" dirty="0">
                <a:solidFill>
                  <a:srgbClr val="C00000"/>
                </a:solidFill>
                <a:latin typeface="微软雅黑" panose="020B0503020204020204" pitchFamily="34" charset="-122"/>
                <a:ea typeface="微软雅黑" panose="020B0503020204020204" pitchFamily="34" charset="-122"/>
              </a:rPr>
              <a:t>2026</a:t>
            </a:r>
            <a:r>
              <a:rPr lang="zh-CN" altLang="en-US" sz="1600" b="1" dirty="0">
                <a:solidFill>
                  <a:srgbClr val="C00000"/>
                </a:solidFill>
                <a:latin typeface="微软雅黑" panose="020B0503020204020204" pitchFamily="34" charset="-122"/>
                <a:ea typeface="微软雅黑" panose="020B0503020204020204" pitchFamily="34" charset="-122"/>
              </a:rPr>
              <a:t>年</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
          <p:cNvSpPr/>
          <p:nvPr/>
        </p:nvSpPr>
        <p:spPr>
          <a:xfrm>
            <a:off x="325440" y="856785"/>
            <a:ext cx="11680920" cy="1800"/>
          </a:xfrm>
          <a:prstGeom prst="line">
            <a:avLst/>
          </a:prstGeom>
          <a:ln w="19050">
            <a:solidFill>
              <a:srgbClr val="C00000"/>
            </a:solidFill>
            <a:round/>
          </a:ln>
        </p:spPr>
        <p:style>
          <a:lnRef idx="0">
            <a:scrgbClr r="0" g="0" b="0"/>
          </a:lnRef>
          <a:fillRef idx="0">
            <a:scrgbClr r="0" g="0" b="0"/>
          </a:fillRef>
          <a:effectRef idx="0">
            <a:scrgbClr r="0" g="0" b="0"/>
          </a:effectRef>
          <a:fontRef idx="minor"/>
        </p:style>
        <p:txBody>
          <a:bodyPr/>
          <a:lstStyle/>
          <a:p>
            <a:endParaRPr lang="zh-CN" altLang="en-US"/>
          </a:p>
        </p:txBody>
      </p:sp>
      <p:sp>
        <p:nvSpPr>
          <p:cNvPr id="5" name="TextBox 15"/>
          <p:cNvSpPr/>
          <p:nvPr/>
        </p:nvSpPr>
        <p:spPr>
          <a:xfrm>
            <a:off x="360720" y="229320"/>
            <a:ext cx="10702440" cy="58102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altLang="zh-CN" sz="3200" b="1" strike="noStrike" spc="-1" dirty="0">
                <a:solidFill>
                  <a:srgbClr val="C00000"/>
                </a:solidFill>
                <a:latin typeface="微软雅黑" panose="020B0503020204020204" pitchFamily="34" charset="-122"/>
                <a:ea typeface="微软雅黑" panose="020B0503020204020204" pitchFamily="34" charset="-122"/>
                <a:sym typeface="+mn-ea"/>
              </a:rPr>
              <a:t>OpenHarmony BDOH </a:t>
            </a:r>
            <a:r>
              <a:rPr lang="zh-CN" altLang="en-US" sz="3200" b="1" strike="noStrike" spc="-1" dirty="0">
                <a:solidFill>
                  <a:srgbClr val="C00000"/>
                </a:solidFill>
                <a:latin typeface="微软雅黑" panose="020B0503020204020204" pitchFamily="34" charset="-122"/>
                <a:ea typeface="微软雅黑" panose="020B0503020204020204" pitchFamily="34" charset="-122"/>
                <a:sym typeface="+mn-ea"/>
              </a:rPr>
              <a:t>开发板讨论</a:t>
            </a:r>
            <a:endParaRPr lang="zh-CN" altLang="en-US" sz="3200" b="1" strike="noStrike" spc="-1" dirty="0">
              <a:solidFill>
                <a:srgbClr val="C00000"/>
              </a:solidFill>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1366766" y="1549563"/>
            <a:ext cx="2185147" cy="347802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pitchFamily="34" charset="-122"/>
                <a:ea typeface="微软雅黑" panose="020B0503020204020204" pitchFamily="34" charset="-122"/>
              </a:rPr>
              <a:t>HOST</a:t>
            </a:r>
            <a:endParaRPr lang="en-US" altLang="zh-CN" dirty="0">
              <a:solidFill>
                <a:schemeClr val="tx1"/>
              </a:solidFill>
              <a:latin typeface="微软雅黑" panose="020B0503020204020204" pitchFamily="34" charset="-122"/>
              <a:ea typeface="微软雅黑" panose="020B0503020204020204" pitchFamily="34" charset="-122"/>
            </a:endParaRPr>
          </a:p>
          <a:p>
            <a:pPr algn="ctr"/>
            <a:r>
              <a:rPr lang="en-US" altLang="zh-CN" dirty="0">
                <a:solidFill>
                  <a:schemeClr val="tx1"/>
                </a:solidFill>
                <a:latin typeface="微软雅黑" panose="020B0503020204020204" pitchFamily="34" charset="-122"/>
                <a:ea typeface="微软雅黑" panose="020B0503020204020204" pitchFamily="34" charset="-122"/>
              </a:rPr>
              <a:t>CPU</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6" name="矩形 5"/>
          <p:cNvSpPr/>
          <p:nvPr/>
        </p:nvSpPr>
        <p:spPr>
          <a:xfrm>
            <a:off x="4457720" y="1723715"/>
            <a:ext cx="1201271" cy="112953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短报文芯片</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4" name="矩形 13"/>
          <p:cNvSpPr/>
          <p:nvPr/>
        </p:nvSpPr>
        <p:spPr>
          <a:xfrm>
            <a:off x="1366766" y="5327911"/>
            <a:ext cx="997323" cy="54216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pitchFamily="34" charset="-122"/>
                <a:ea typeface="微软雅黑" panose="020B0503020204020204" pitchFamily="34" charset="-122"/>
              </a:rPr>
              <a:t>RAM</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5" name="矩形 14"/>
          <p:cNvSpPr/>
          <p:nvPr/>
        </p:nvSpPr>
        <p:spPr>
          <a:xfrm>
            <a:off x="2554590" y="5327911"/>
            <a:ext cx="997323" cy="54216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pitchFamily="34" charset="-122"/>
                <a:ea typeface="微软雅黑" panose="020B0503020204020204" pitchFamily="34" charset="-122"/>
              </a:rPr>
              <a:t>Flash</a:t>
            </a:r>
            <a:endParaRPr lang="zh-CN" altLang="en-US" dirty="0">
              <a:solidFill>
                <a:schemeClr val="tx1"/>
              </a:solidFill>
              <a:latin typeface="微软雅黑" panose="020B0503020204020204" pitchFamily="34" charset="-122"/>
              <a:ea typeface="微软雅黑" panose="020B0503020204020204" pitchFamily="34" charset="-122"/>
            </a:endParaRPr>
          </a:p>
        </p:txBody>
      </p:sp>
      <p:cxnSp>
        <p:nvCxnSpPr>
          <p:cNvPr id="19" name="直接箭头连接符 18"/>
          <p:cNvCxnSpPr/>
          <p:nvPr/>
        </p:nvCxnSpPr>
        <p:spPr>
          <a:xfrm flipV="1">
            <a:off x="3551913" y="2486165"/>
            <a:ext cx="905806" cy="189"/>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7" name="连接符: 肘形 36"/>
          <p:cNvCxnSpPr>
            <a:stCxn id="6" idx="3"/>
          </p:cNvCxnSpPr>
          <p:nvPr/>
        </p:nvCxnSpPr>
        <p:spPr>
          <a:xfrm flipV="1">
            <a:off x="5658991" y="1066595"/>
            <a:ext cx="730962" cy="1221887"/>
          </a:xfrm>
          <a:prstGeom prst="bentConnector2">
            <a:avLst/>
          </a:prstGeom>
          <a:ln>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cxnSp>
        <p:nvCxnSpPr>
          <p:cNvPr id="42" name="直接箭头连接符 41"/>
          <p:cNvCxnSpPr/>
          <p:nvPr/>
        </p:nvCxnSpPr>
        <p:spPr>
          <a:xfrm rot="5400000">
            <a:off x="1711553" y="5171592"/>
            <a:ext cx="288000"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3" name="直接箭头连接符 42"/>
          <p:cNvCxnSpPr/>
          <p:nvPr/>
        </p:nvCxnSpPr>
        <p:spPr>
          <a:xfrm rot="5400000">
            <a:off x="2904083" y="5183911"/>
            <a:ext cx="288000"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4" name="文本框 43"/>
          <p:cNvSpPr txBox="1"/>
          <p:nvPr/>
        </p:nvSpPr>
        <p:spPr>
          <a:xfrm>
            <a:off x="6085774" y="1415021"/>
            <a:ext cx="745435" cy="369332"/>
          </a:xfrm>
          <a:prstGeom prst="rect">
            <a:avLst/>
          </a:prstGeom>
          <a:noFill/>
        </p:spPr>
        <p:txBody>
          <a:bodyPr wrap="square" rtlCol="0">
            <a:spAutoFit/>
          </a:bodyPr>
          <a:lstStyle/>
          <a:p>
            <a:r>
              <a:rPr lang="zh-CN" altLang="en-US" dirty="0"/>
              <a:t>天线</a:t>
            </a:r>
            <a:endParaRPr lang="zh-CN" altLang="en-US" dirty="0"/>
          </a:p>
        </p:txBody>
      </p:sp>
      <p:sp>
        <p:nvSpPr>
          <p:cNvPr id="16" name="矩形 15"/>
          <p:cNvSpPr/>
          <p:nvPr/>
        </p:nvSpPr>
        <p:spPr>
          <a:xfrm>
            <a:off x="4457720" y="3343993"/>
            <a:ext cx="1201271" cy="43189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pitchFamily="34" charset="-122"/>
                <a:ea typeface="微软雅黑" panose="020B0503020204020204" pitchFamily="34" charset="-122"/>
              </a:rPr>
              <a:t>SIM</a:t>
            </a:r>
            <a:endParaRPr lang="zh-CN" altLang="en-US" dirty="0">
              <a:solidFill>
                <a:schemeClr val="tx1"/>
              </a:solidFill>
              <a:latin typeface="微软雅黑" panose="020B0503020204020204" pitchFamily="34" charset="-122"/>
              <a:ea typeface="微软雅黑" panose="020B0503020204020204" pitchFamily="34" charset="-122"/>
            </a:endParaRPr>
          </a:p>
        </p:txBody>
      </p:sp>
      <p:cxnSp>
        <p:nvCxnSpPr>
          <p:cNvPr id="26" name="直接箭头连接符 25"/>
          <p:cNvCxnSpPr>
            <a:stCxn id="16" idx="0"/>
            <a:endCxn id="6" idx="2"/>
          </p:cNvCxnSpPr>
          <p:nvPr/>
        </p:nvCxnSpPr>
        <p:spPr>
          <a:xfrm flipV="1">
            <a:off x="5058356" y="2853248"/>
            <a:ext cx="0" cy="490745"/>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0" name="矩形 29"/>
          <p:cNvSpPr/>
          <p:nvPr/>
        </p:nvSpPr>
        <p:spPr>
          <a:xfrm>
            <a:off x="174234" y="1608326"/>
            <a:ext cx="900146" cy="186258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显示</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2" name="矩形 31"/>
          <p:cNvSpPr/>
          <p:nvPr/>
        </p:nvSpPr>
        <p:spPr>
          <a:xfrm>
            <a:off x="174234" y="3836266"/>
            <a:ext cx="900146" cy="120364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输入</a:t>
            </a:r>
            <a:endParaRPr lang="zh-CN" altLang="en-US" dirty="0">
              <a:solidFill>
                <a:schemeClr val="tx1"/>
              </a:solidFill>
              <a:latin typeface="微软雅黑" panose="020B0503020204020204" pitchFamily="34" charset="-122"/>
              <a:ea typeface="微软雅黑" panose="020B0503020204020204" pitchFamily="34" charset="-122"/>
            </a:endParaRPr>
          </a:p>
        </p:txBody>
      </p:sp>
      <p:cxnSp>
        <p:nvCxnSpPr>
          <p:cNvPr id="33" name="直接箭头连接符 32"/>
          <p:cNvCxnSpPr/>
          <p:nvPr/>
        </p:nvCxnSpPr>
        <p:spPr>
          <a:xfrm>
            <a:off x="1065559" y="2510858"/>
            <a:ext cx="301207"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5" name="直接箭头连接符 34"/>
          <p:cNvCxnSpPr/>
          <p:nvPr/>
        </p:nvCxnSpPr>
        <p:spPr>
          <a:xfrm>
            <a:off x="1065558" y="4481539"/>
            <a:ext cx="301207"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4" name="矩形 53"/>
          <p:cNvSpPr/>
          <p:nvPr/>
        </p:nvSpPr>
        <p:spPr>
          <a:xfrm>
            <a:off x="4116534" y="1521864"/>
            <a:ext cx="1809956" cy="245337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3548396" y="2212656"/>
            <a:ext cx="665627" cy="261610"/>
          </a:xfrm>
          <a:prstGeom prst="rect">
            <a:avLst/>
          </a:prstGeom>
          <a:noFill/>
        </p:spPr>
        <p:txBody>
          <a:bodyPr wrap="square" rtlCol="0">
            <a:spAutoFit/>
          </a:bodyPr>
          <a:lstStyle/>
          <a:p>
            <a:r>
              <a:rPr lang="en-US" altLang="zh-CN" sz="1100" dirty="0">
                <a:latin typeface="微软雅黑" panose="020B0503020204020204" pitchFamily="34" charset="-122"/>
                <a:ea typeface="微软雅黑" panose="020B0503020204020204" pitchFamily="34" charset="-122"/>
              </a:rPr>
              <a:t>UART</a:t>
            </a:r>
            <a:endParaRPr lang="zh-CN" altLang="en-US" sz="1400" dirty="0">
              <a:latin typeface="微软雅黑" panose="020B0503020204020204" pitchFamily="34" charset="-122"/>
              <a:ea typeface="微软雅黑" panose="020B0503020204020204" pitchFamily="34" charset="-122"/>
            </a:endParaRPr>
          </a:p>
        </p:txBody>
      </p:sp>
      <p:sp>
        <p:nvSpPr>
          <p:cNvPr id="60" name="文本框 59"/>
          <p:cNvSpPr txBox="1"/>
          <p:nvPr/>
        </p:nvSpPr>
        <p:spPr>
          <a:xfrm>
            <a:off x="4420476" y="1112960"/>
            <a:ext cx="1421836"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短报文模组</a:t>
            </a:r>
            <a:endParaRPr lang="zh-CN" altLang="en-US" dirty="0">
              <a:latin typeface="微软雅黑" panose="020B0503020204020204" pitchFamily="34" charset="-122"/>
              <a:ea typeface="微软雅黑" panose="020B0503020204020204" pitchFamily="34" charset="-122"/>
            </a:endParaRPr>
          </a:p>
        </p:txBody>
      </p:sp>
      <p:sp>
        <p:nvSpPr>
          <p:cNvPr id="61" name="文本框 60"/>
          <p:cNvSpPr txBox="1"/>
          <p:nvPr/>
        </p:nvSpPr>
        <p:spPr>
          <a:xfrm>
            <a:off x="561399" y="6315339"/>
            <a:ext cx="10698281"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主流方案短报文模块外挂？短报文选择</a:t>
            </a:r>
            <a:r>
              <a:rPr lang="en-US" altLang="zh-CN" dirty="0">
                <a:latin typeface="微软雅黑" panose="020B0503020204020204" pitchFamily="34" charset="-122"/>
                <a:ea typeface="微软雅黑" panose="020B0503020204020204" pitchFamily="34" charset="-122"/>
              </a:rPr>
              <a:t>L2</a:t>
            </a:r>
            <a:r>
              <a:rPr lang="zh-CN" altLang="en-US" dirty="0">
                <a:latin typeface="微软雅黑" panose="020B0503020204020204" pitchFamily="34" charset="-122"/>
                <a:ea typeface="微软雅黑" panose="020B0503020204020204" pitchFamily="34" charset="-122"/>
              </a:rPr>
              <a:t>或</a:t>
            </a:r>
            <a:r>
              <a:rPr lang="en-US" altLang="zh-CN" dirty="0">
                <a:latin typeface="微软雅黑" panose="020B0503020204020204" pitchFamily="34" charset="-122"/>
                <a:ea typeface="微软雅黑" panose="020B0503020204020204" pitchFamily="34" charset="-122"/>
              </a:rPr>
              <a:t>L0+</a:t>
            </a:r>
            <a:r>
              <a:rPr lang="zh-CN" altLang="en-US" dirty="0">
                <a:latin typeface="微软雅黑" panose="020B0503020204020204" pitchFamily="34" charset="-122"/>
                <a:ea typeface="微软雅黑" panose="020B0503020204020204" pitchFamily="34" charset="-122"/>
              </a:rPr>
              <a:t>外挂短报文模块的方案</a:t>
            </a:r>
            <a:endParaRPr lang="zh-CN" altLang="en-US" dirty="0">
              <a:latin typeface="微软雅黑" panose="020B0503020204020204" pitchFamily="34" charset="-122"/>
              <a:ea typeface="微软雅黑" panose="020B0503020204020204" pitchFamily="34" charset="-122"/>
            </a:endParaRPr>
          </a:p>
        </p:txBody>
      </p:sp>
      <p:sp>
        <p:nvSpPr>
          <p:cNvPr id="65" name="矩形 64"/>
          <p:cNvSpPr/>
          <p:nvPr/>
        </p:nvSpPr>
        <p:spPr>
          <a:xfrm>
            <a:off x="4116534" y="4510612"/>
            <a:ext cx="1809956" cy="70113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4336299" y="4184070"/>
            <a:ext cx="1590190"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定位导航模组</a:t>
            </a:r>
            <a:endParaRPr lang="zh-CN" altLang="en-US" dirty="0">
              <a:latin typeface="微软雅黑" panose="020B0503020204020204" pitchFamily="34" charset="-122"/>
              <a:ea typeface="微软雅黑" panose="020B0503020204020204" pitchFamily="34" charset="-122"/>
            </a:endParaRPr>
          </a:p>
        </p:txBody>
      </p:sp>
      <p:cxnSp>
        <p:nvCxnSpPr>
          <p:cNvPr id="70" name="直接箭头连接符 69"/>
          <p:cNvCxnSpPr>
            <a:endCxn id="65" idx="1"/>
          </p:cNvCxnSpPr>
          <p:nvPr/>
        </p:nvCxnSpPr>
        <p:spPr>
          <a:xfrm>
            <a:off x="3548396" y="4861180"/>
            <a:ext cx="568138"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14" name="矩形 113"/>
          <p:cNvSpPr/>
          <p:nvPr/>
        </p:nvSpPr>
        <p:spPr>
          <a:xfrm>
            <a:off x="6784134" y="1482292"/>
            <a:ext cx="2185147" cy="347802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pitchFamily="34" charset="-122"/>
                <a:ea typeface="微软雅黑" panose="020B0503020204020204" pitchFamily="34" charset="-122"/>
              </a:rPr>
              <a:t>HOST</a:t>
            </a:r>
            <a:endParaRPr lang="en-US" altLang="zh-CN" dirty="0">
              <a:solidFill>
                <a:schemeClr val="tx1"/>
              </a:solidFill>
              <a:latin typeface="微软雅黑" panose="020B0503020204020204" pitchFamily="34" charset="-122"/>
              <a:ea typeface="微软雅黑" panose="020B0503020204020204" pitchFamily="34" charset="-122"/>
            </a:endParaRPr>
          </a:p>
          <a:p>
            <a:pPr algn="ctr"/>
            <a:r>
              <a:rPr lang="en-US" altLang="zh-CN" dirty="0">
                <a:solidFill>
                  <a:schemeClr val="tx1"/>
                </a:solidFill>
                <a:latin typeface="微软雅黑" panose="020B0503020204020204" pitchFamily="34" charset="-122"/>
                <a:ea typeface="微软雅黑" panose="020B0503020204020204" pitchFamily="34" charset="-122"/>
              </a:rPr>
              <a:t>CPU</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15" name="矩形 114"/>
          <p:cNvSpPr/>
          <p:nvPr/>
        </p:nvSpPr>
        <p:spPr>
          <a:xfrm>
            <a:off x="9875088" y="1656444"/>
            <a:ext cx="1201271" cy="112953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短报文芯片</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16" name="矩形 115"/>
          <p:cNvSpPr/>
          <p:nvPr/>
        </p:nvSpPr>
        <p:spPr>
          <a:xfrm>
            <a:off x="6784134" y="5260640"/>
            <a:ext cx="997323" cy="54216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pitchFamily="34" charset="-122"/>
                <a:ea typeface="微软雅黑" panose="020B0503020204020204" pitchFamily="34" charset="-122"/>
              </a:rPr>
              <a:t>RAM</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17" name="矩形 116"/>
          <p:cNvSpPr/>
          <p:nvPr/>
        </p:nvSpPr>
        <p:spPr>
          <a:xfrm>
            <a:off x="7971958" y="5260640"/>
            <a:ext cx="997323" cy="54216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pitchFamily="34" charset="-122"/>
                <a:ea typeface="微软雅黑" panose="020B0503020204020204" pitchFamily="34" charset="-122"/>
              </a:rPr>
              <a:t>Flash</a:t>
            </a:r>
            <a:endParaRPr lang="zh-CN" altLang="en-US" dirty="0">
              <a:solidFill>
                <a:schemeClr val="tx1"/>
              </a:solidFill>
              <a:latin typeface="微软雅黑" panose="020B0503020204020204" pitchFamily="34" charset="-122"/>
              <a:ea typeface="微软雅黑" panose="020B0503020204020204" pitchFamily="34" charset="-122"/>
            </a:endParaRPr>
          </a:p>
        </p:txBody>
      </p:sp>
      <p:cxnSp>
        <p:nvCxnSpPr>
          <p:cNvPr id="118" name="直接箭头连接符 117"/>
          <p:cNvCxnSpPr/>
          <p:nvPr/>
        </p:nvCxnSpPr>
        <p:spPr>
          <a:xfrm flipV="1">
            <a:off x="8969281" y="2418894"/>
            <a:ext cx="905806" cy="189"/>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9" name="连接符: 肘形 118"/>
          <p:cNvCxnSpPr>
            <a:stCxn id="115" idx="3"/>
          </p:cNvCxnSpPr>
          <p:nvPr/>
        </p:nvCxnSpPr>
        <p:spPr>
          <a:xfrm flipV="1">
            <a:off x="11076359" y="999324"/>
            <a:ext cx="730962" cy="1221887"/>
          </a:xfrm>
          <a:prstGeom prst="bentConnector2">
            <a:avLst/>
          </a:prstGeom>
          <a:ln>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cxnSp>
        <p:nvCxnSpPr>
          <p:cNvPr id="120" name="直接箭头连接符 119"/>
          <p:cNvCxnSpPr/>
          <p:nvPr/>
        </p:nvCxnSpPr>
        <p:spPr>
          <a:xfrm rot="5400000">
            <a:off x="7128921" y="5104321"/>
            <a:ext cx="288000"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1" name="直接箭头连接符 120"/>
          <p:cNvCxnSpPr/>
          <p:nvPr/>
        </p:nvCxnSpPr>
        <p:spPr>
          <a:xfrm rot="5400000">
            <a:off x="8321451" y="5116640"/>
            <a:ext cx="288000"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22" name="文本框 121"/>
          <p:cNvSpPr txBox="1"/>
          <p:nvPr/>
        </p:nvSpPr>
        <p:spPr>
          <a:xfrm>
            <a:off x="11495412" y="1492872"/>
            <a:ext cx="745435" cy="369332"/>
          </a:xfrm>
          <a:prstGeom prst="rect">
            <a:avLst/>
          </a:prstGeom>
          <a:noFill/>
        </p:spPr>
        <p:txBody>
          <a:bodyPr wrap="square" rtlCol="0">
            <a:spAutoFit/>
          </a:bodyPr>
          <a:lstStyle/>
          <a:p>
            <a:r>
              <a:rPr lang="zh-CN" altLang="en-US" dirty="0"/>
              <a:t>天线</a:t>
            </a:r>
            <a:endParaRPr lang="zh-CN" altLang="en-US" dirty="0"/>
          </a:p>
        </p:txBody>
      </p:sp>
      <p:sp>
        <p:nvSpPr>
          <p:cNvPr id="123" name="矩形 122"/>
          <p:cNvSpPr/>
          <p:nvPr/>
        </p:nvSpPr>
        <p:spPr>
          <a:xfrm>
            <a:off x="9875088" y="3276722"/>
            <a:ext cx="1201271" cy="43189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pitchFamily="34" charset="-122"/>
                <a:ea typeface="微软雅黑" panose="020B0503020204020204" pitchFamily="34" charset="-122"/>
              </a:rPr>
              <a:t>SIM</a:t>
            </a:r>
            <a:endParaRPr lang="zh-CN" altLang="en-US" dirty="0">
              <a:solidFill>
                <a:schemeClr val="tx1"/>
              </a:solidFill>
              <a:latin typeface="微软雅黑" panose="020B0503020204020204" pitchFamily="34" charset="-122"/>
              <a:ea typeface="微软雅黑" panose="020B0503020204020204" pitchFamily="34" charset="-122"/>
            </a:endParaRPr>
          </a:p>
        </p:txBody>
      </p:sp>
      <p:cxnSp>
        <p:nvCxnSpPr>
          <p:cNvPr id="124" name="直接箭头连接符 123"/>
          <p:cNvCxnSpPr>
            <a:stCxn id="123" idx="0"/>
            <a:endCxn id="115" idx="2"/>
          </p:cNvCxnSpPr>
          <p:nvPr/>
        </p:nvCxnSpPr>
        <p:spPr>
          <a:xfrm flipV="1">
            <a:off x="10475724" y="2785977"/>
            <a:ext cx="0" cy="490745"/>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25" name="矩形 124"/>
          <p:cNvSpPr/>
          <p:nvPr/>
        </p:nvSpPr>
        <p:spPr>
          <a:xfrm>
            <a:off x="9533902" y="1454593"/>
            <a:ext cx="1809956" cy="245337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27" name="文本框 126"/>
          <p:cNvSpPr txBox="1"/>
          <p:nvPr/>
        </p:nvSpPr>
        <p:spPr>
          <a:xfrm>
            <a:off x="9837844" y="1045689"/>
            <a:ext cx="1421836"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短报文模组</a:t>
            </a:r>
            <a:endParaRPr lang="zh-CN" altLang="en-US" dirty="0">
              <a:latin typeface="微软雅黑" panose="020B0503020204020204" pitchFamily="34" charset="-122"/>
              <a:ea typeface="微软雅黑" panose="020B0503020204020204" pitchFamily="34" charset="-122"/>
            </a:endParaRPr>
          </a:p>
        </p:txBody>
      </p:sp>
      <p:sp>
        <p:nvSpPr>
          <p:cNvPr id="128" name="矩形 127"/>
          <p:cNvSpPr/>
          <p:nvPr/>
        </p:nvSpPr>
        <p:spPr>
          <a:xfrm>
            <a:off x="9533902" y="4443341"/>
            <a:ext cx="1809956" cy="70113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29" name="文本框 128"/>
          <p:cNvSpPr txBox="1"/>
          <p:nvPr/>
        </p:nvSpPr>
        <p:spPr>
          <a:xfrm>
            <a:off x="9753667" y="4116799"/>
            <a:ext cx="1590190"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定位导航模组</a:t>
            </a:r>
            <a:endParaRPr lang="zh-CN" altLang="en-US" dirty="0">
              <a:latin typeface="微软雅黑" panose="020B0503020204020204" pitchFamily="34" charset="-122"/>
              <a:ea typeface="微软雅黑" panose="020B0503020204020204" pitchFamily="34" charset="-122"/>
            </a:endParaRPr>
          </a:p>
        </p:txBody>
      </p:sp>
      <p:cxnSp>
        <p:nvCxnSpPr>
          <p:cNvPr id="130" name="直接箭头连接符 129"/>
          <p:cNvCxnSpPr>
            <a:endCxn id="128" idx="1"/>
          </p:cNvCxnSpPr>
          <p:nvPr/>
        </p:nvCxnSpPr>
        <p:spPr>
          <a:xfrm>
            <a:off x="8965764" y="4793909"/>
            <a:ext cx="568138"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31" name="文本框 130"/>
          <p:cNvSpPr txBox="1"/>
          <p:nvPr/>
        </p:nvSpPr>
        <p:spPr>
          <a:xfrm>
            <a:off x="3560285" y="2502578"/>
            <a:ext cx="665627" cy="246221"/>
          </a:xfrm>
          <a:prstGeom prst="rect">
            <a:avLst/>
          </a:prstGeom>
          <a:noFill/>
        </p:spPr>
        <p:txBody>
          <a:bodyPr wrap="square" rtlCol="0">
            <a:spAutoFit/>
          </a:bodyPr>
          <a:lstStyle/>
          <a:p>
            <a:r>
              <a:rPr lang="zh-CN" altLang="en-US" sz="1000" dirty="0">
                <a:latin typeface="微软雅黑" panose="020B0503020204020204" pitchFamily="34" charset="-122"/>
                <a:ea typeface="微软雅黑" panose="020B0503020204020204" pitchFamily="34" charset="-122"/>
              </a:rPr>
              <a:t>标准</a:t>
            </a:r>
            <a:r>
              <a:rPr lang="en-US" altLang="zh-CN" sz="1000" dirty="0">
                <a:latin typeface="微软雅黑" panose="020B0503020204020204" pitchFamily="34" charset="-122"/>
                <a:ea typeface="微软雅黑" panose="020B0503020204020204" pitchFamily="34" charset="-122"/>
              </a:rPr>
              <a:t>?</a:t>
            </a:r>
            <a:endParaRPr lang="zh-CN" altLang="en-US" sz="1000" dirty="0">
              <a:latin typeface="微软雅黑" panose="020B0503020204020204" pitchFamily="34" charset="-122"/>
              <a:ea typeface="微软雅黑" panose="020B0503020204020204" pitchFamily="34" charset="-122"/>
            </a:endParaRPr>
          </a:p>
        </p:txBody>
      </p:sp>
      <p:sp>
        <p:nvSpPr>
          <p:cNvPr id="132" name="文本框 131"/>
          <p:cNvSpPr txBox="1"/>
          <p:nvPr/>
        </p:nvSpPr>
        <p:spPr>
          <a:xfrm>
            <a:off x="8988861" y="4848211"/>
            <a:ext cx="749201" cy="400110"/>
          </a:xfrm>
          <a:prstGeom prst="rect">
            <a:avLst/>
          </a:prstGeom>
          <a:noFill/>
        </p:spPr>
        <p:txBody>
          <a:bodyPr wrap="square" rtlCol="0">
            <a:spAutoFit/>
          </a:bodyPr>
          <a:lstStyle/>
          <a:p>
            <a:r>
              <a:rPr lang="en-US" altLang="zh-CN" sz="1000" dirty="0">
                <a:latin typeface="微软雅黑" panose="020B0503020204020204" pitchFamily="34" charset="-122"/>
                <a:ea typeface="微软雅黑" panose="020B0503020204020204" pitchFamily="34" charset="-122"/>
              </a:rPr>
              <a:t>NMEA 183</a:t>
            </a:r>
            <a:endParaRPr lang="zh-CN" altLang="en-US" sz="1000" dirty="0">
              <a:latin typeface="微软雅黑" panose="020B0503020204020204" pitchFamily="34" charset="-122"/>
              <a:ea typeface="微软雅黑" panose="020B0503020204020204" pitchFamily="34" charset="-122"/>
            </a:endParaRPr>
          </a:p>
        </p:txBody>
      </p:sp>
      <p:sp>
        <p:nvSpPr>
          <p:cNvPr id="133" name="文本框 132"/>
          <p:cNvSpPr txBox="1"/>
          <p:nvPr/>
        </p:nvSpPr>
        <p:spPr>
          <a:xfrm>
            <a:off x="3560285" y="4584766"/>
            <a:ext cx="665627" cy="261610"/>
          </a:xfrm>
          <a:prstGeom prst="rect">
            <a:avLst/>
          </a:prstGeom>
          <a:noFill/>
        </p:spPr>
        <p:txBody>
          <a:bodyPr wrap="square" rtlCol="0">
            <a:spAutoFit/>
          </a:bodyPr>
          <a:lstStyle/>
          <a:p>
            <a:r>
              <a:rPr lang="en-US" altLang="zh-CN" sz="1100" dirty="0">
                <a:latin typeface="微软雅黑" panose="020B0503020204020204" pitchFamily="34" charset="-122"/>
                <a:ea typeface="微软雅黑" panose="020B0503020204020204" pitchFamily="34" charset="-122"/>
              </a:rPr>
              <a:t>UART</a:t>
            </a:r>
            <a:endParaRPr lang="zh-CN" altLang="en-US" sz="1400" dirty="0">
              <a:latin typeface="微软雅黑" panose="020B0503020204020204" pitchFamily="34" charset="-122"/>
              <a:ea typeface="微软雅黑" panose="020B0503020204020204" pitchFamily="34" charset="-122"/>
            </a:endParaRPr>
          </a:p>
        </p:txBody>
      </p:sp>
      <p:sp>
        <p:nvSpPr>
          <p:cNvPr id="134" name="文本框 133"/>
          <p:cNvSpPr txBox="1"/>
          <p:nvPr/>
        </p:nvSpPr>
        <p:spPr>
          <a:xfrm>
            <a:off x="8952173" y="2157677"/>
            <a:ext cx="665627" cy="261610"/>
          </a:xfrm>
          <a:prstGeom prst="rect">
            <a:avLst/>
          </a:prstGeom>
          <a:noFill/>
        </p:spPr>
        <p:txBody>
          <a:bodyPr wrap="square" rtlCol="0">
            <a:spAutoFit/>
          </a:bodyPr>
          <a:lstStyle/>
          <a:p>
            <a:r>
              <a:rPr lang="en-US" altLang="zh-CN" sz="1100" dirty="0">
                <a:latin typeface="微软雅黑" panose="020B0503020204020204" pitchFamily="34" charset="-122"/>
                <a:ea typeface="微软雅黑" panose="020B0503020204020204" pitchFamily="34" charset="-122"/>
              </a:rPr>
              <a:t>UART</a:t>
            </a:r>
            <a:endParaRPr lang="zh-CN" altLang="en-US" sz="1400" dirty="0">
              <a:latin typeface="微软雅黑" panose="020B0503020204020204" pitchFamily="34" charset="-122"/>
              <a:ea typeface="微软雅黑" panose="020B0503020204020204" pitchFamily="34" charset="-122"/>
            </a:endParaRPr>
          </a:p>
        </p:txBody>
      </p:sp>
      <p:sp>
        <p:nvSpPr>
          <p:cNvPr id="135" name="文本框 134"/>
          <p:cNvSpPr txBox="1"/>
          <p:nvPr/>
        </p:nvSpPr>
        <p:spPr>
          <a:xfrm>
            <a:off x="8964062" y="2447599"/>
            <a:ext cx="665627" cy="246221"/>
          </a:xfrm>
          <a:prstGeom prst="rect">
            <a:avLst/>
          </a:prstGeom>
          <a:noFill/>
        </p:spPr>
        <p:txBody>
          <a:bodyPr wrap="square" rtlCol="0">
            <a:spAutoFit/>
          </a:bodyPr>
          <a:lstStyle/>
          <a:p>
            <a:r>
              <a:rPr lang="zh-CN" altLang="en-US" sz="1000" dirty="0">
                <a:latin typeface="微软雅黑" panose="020B0503020204020204" pitchFamily="34" charset="-122"/>
                <a:ea typeface="微软雅黑" panose="020B0503020204020204" pitchFamily="34" charset="-122"/>
              </a:rPr>
              <a:t>标准</a:t>
            </a:r>
            <a:r>
              <a:rPr lang="en-US" altLang="zh-CN" sz="1000" dirty="0">
                <a:latin typeface="微软雅黑" panose="020B0503020204020204" pitchFamily="34" charset="-122"/>
                <a:ea typeface="微软雅黑" panose="020B0503020204020204" pitchFamily="34" charset="-122"/>
              </a:rPr>
              <a:t>?</a:t>
            </a:r>
            <a:endParaRPr lang="zh-CN" altLang="en-US" sz="1000" dirty="0">
              <a:latin typeface="微软雅黑" panose="020B0503020204020204" pitchFamily="34" charset="-122"/>
              <a:ea typeface="微软雅黑" panose="020B0503020204020204" pitchFamily="34" charset="-122"/>
            </a:endParaRPr>
          </a:p>
        </p:txBody>
      </p:sp>
      <p:sp>
        <p:nvSpPr>
          <p:cNvPr id="136" name="文本框 135"/>
          <p:cNvSpPr txBox="1"/>
          <p:nvPr/>
        </p:nvSpPr>
        <p:spPr>
          <a:xfrm>
            <a:off x="3583885" y="4944421"/>
            <a:ext cx="749201" cy="400110"/>
          </a:xfrm>
          <a:prstGeom prst="rect">
            <a:avLst/>
          </a:prstGeom>
          <a:noFill/>
        </p:spPr>
        <p:txBody>
          <a:bodyPr wrap="square" rtlCol="0">
            <a:spAutoFit/>
          </a:bodyPr>
          <a:lstStyle/>
          <a:p>
            <a:r>
              <a:rPr lang="en-US" altLang="zh-CN" sz="1000" dirty="0">
                <a:latin typeface="微软雅黑" panose="020B0503020204020204" pitchFamily="34" charset="-122"/>
                <a:ea typeface="微软雅黑" panose="020B0503020204020204" pitchFamily="34" charset="-122"/>
              </a:rPr>
              <a:t>NMEA 183</a:t>
            </a:r>
            <a:endParaRPr lang="zh-CN" altLang="en-US" sz="1000" dirty="0">
              <a:latin typeface="微软雅黑" panose="020B0503020204020204" pitchFamily="34" charset="-122"/>
              <a:ea typeface="微软雅黑" panose="020B0503020204020204" pitchFamily="34" charset="-122"/>
            </a:endParaRPr>
          </a:p>
        </p:txBody>
      </p:sp>
      <p:sp>
        <p:nvSpPr>
          <p:cNvPr id="137" name="文本框 136"/>
          <p:cNvSpPr txBox="1"/>
          <p:nvPr/>
        </p:nvSpPr>
        <p:spPr>
          <a:xfrm>
            <a:off x="8988861" y="4519707"/>
            <a:ext cx="665627" cy="261610"/>
          </a:xfrm>
          <a:prstGeom prst="rect">
            <a:avLst/>
          </a:prstGeom>
          <a:noFill/>
        </p:spPr>
        <p:txBody>
          <a:bodyPr wrap="square" rtlCol="0">
            <a:spAutoFit/>
          </a:bodyPr>
          <a:lstStyle/>
          <a:p>
            <a:r>
              <a:rPr lang="en-US" altLang="zh-CN" sz="1100" dirty="0">
                <a:latin typeface="微软雅黑" panose="020B0503020204020204" pitchFamily="34" charset="-122"/>
                <a:ea typeface="微软雅黑" panose="020B0503020204020204" pitchFamily="34" charset="-122"/>
              </a:rPr>
              <a:t>UART</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Box 8"/>
          <p:cNvSpPr/>
          <p:nvPr/>
        </p:nvSpPr>
        <p:spPr>
          <a:xfrm>
            <a:off x="4425146" y="2298598"/>
            <a:ext cx="5631601" cy="267398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u"/>
              <a:defRPr/>
            </a:pPr>
            <a:r>
              <a:rPr kumimoji="0" lang="en-US" altLang="zh-CN" sz="2800" b="1" i="0" u="none" strike="noStrike" kern="1200" cap="none" spc="-1"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BDOH SIG</a:t>
            </a:r>
            <a:r>
              <a:rPr kumimoji="0" lang="zh-CN" altLang="en-US" sz="2800" b="1" i="0" u="none" strike="noStrike" kern="1200" cap="none" spc="-1"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运作机制介绍</a:t>
            </a:r>
            <a:endParaRPr kumimoji="0" lang="en-US" altLang="zh-CN" sz="2800" b="1" i="0" u="none" strike="noStrike" kern="1200" cap="none" spc="-1"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u"/>
              <a:defRPr/>
            </a:pPr>
            <a:r>
              <a:rPr kumimoji="0" lang="en-US" altLang="zh-CN" sz="28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BDOH </a:t>
            </a:r>
            <a:r>
              <a:rPr kumimoji="0" lang="zh-CN" altLang="en-US" sz="28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目标及方案介绍</a:t>
            </a:r>
            <a:endParaRPr kumimoji="0" lang="en-US" altLang="zh-CN" sz="28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u"/>
              <a:defRPr/>
            </a:pPr>
            <a:r>
              <a:rPr kumimoji="0" lang="en-US" altLang="zh-CN" sz="28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BDOH </a:t>
            </a:r>
            <a:r>
              <a:rPr kumimoji="0" lang="zh-CN" altLang="en-US" sz="28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计划及分工讨论</a:t>
            </a:r>
            <a:endParaRPr kumimoji="0" lang="zh-CN" altLang="en-US" sz="28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u"/>
              <a:defRPr/>
            </a:pPr>
            <a:r>
              <a:rPr lang="en-US" altLang="zh-CN" sz="2800" b="1" spc="-1"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OpenHarmony</a:t>
            </a:r>
            <a:r>
              <a:rPr lang="zh-CN" altLang="en-US" sz="2800" b="1" spc="-1"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贡献指南</a:t>
            </a:r>
            <a:endParaRPr kumimoji="0" lang="en-US" altLang="zh-CN" sz="28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 name="矩形 1"/>
          <p:cNvSpPr/>
          <p:nvPr/>
        </p:nvSpPr>
        <p:spPr>
          <a:xfrm>
            <a:off x="4695969" y="721285"/>
            <a:ext cx="1781258"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50" normalizeH="0" baseline="0" noProof="0" dirty="0">
                <a:ln w="9525" cmpd="sng">
                  <a:solidFill>
                    <a:srgbClr val="31B6FD"/>
                  </a:solidFill>
                  <a:prstDash val="solid"/>
                </a:ln>
                <a:solidFill>
                  <a:srgbClr val="C00000"/>
                </a:solidFill>
                <a:effectLst>
                  <a:glow rad="38100">
                    <a:srgbClr val="31B6FD">
                      <a:alpha val="40000"/>
                    </a:srgbClr>
                  </a:glow>
                </a:effectLst>
                <a:uLnTx/>
                <a:uFillTx/>
                <a:latin typeface="微软雅黑" panose="020B0503020204020204" pitchFamily="34" charset="-122"/>
                <a:ea typeface="微软雅黑" panose="020B0503020204020204" pitchFamily="34" charset="-122"/>
              </a:rPr>
              <a:t>目 录</a:t>
            </a:r>
            <a:endParaRPr kumimoji="0" lang="zh-CN" altLang="en-US" sz="5400" b="1" i="0" u="none" strike="noStrike" kern="1200" cap="none" spc="50" normalizeH="0" baseline="0" noProof="0" dirty="0">
              <a:ln w="9525" cmpd="sng">
                <a:solidFill>
                  <a:srgbClr val="31B6FD"/>
                </a:solidFill>
                <a:prstDash val="solid"/>
              </a:ln>
              <a:solidFill>
                <a:srgbClr val="C00000"/>
              </a:solidFill>
              <a:effectLst>
                <a:glow rad="38100">
                  <a:srgbClr val="31B6FD">
                    <a:alpha val="40000"/>
                  </a:srgbClr>
                </a:glow>
              </a:effectLst>
              <a:uLnTx/>
              <a:uFillTx/>
              <a:latin typeface="微软雅黑" panose="020B0503020204020204" pitchFamily="34" charset="-122"/>
              <a:ea typeface="微软雅黑" panose="020B0503020204020204" pitchFamily="34" charset="-122"/>
            </a:endParaRPr>
          </a:p>
        </p:txBody>
      </p:sp>
      <p:pic>
        <p:nvPicPr>
          <p:cNvPr id="8" name="图片 7" descr="图片包含 图形用户界面&#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095132"/>
            <a:ext cx="4695548" cy="469554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
          <p:cNvSpPr/>
          <p:nvPr/>
        </p:nvSpPr>
        <p:spPr>
          <a:xfrm>
            <a:off x="325440" y="856785"/>
            <a:ext cx="11680920" cy="1800"/>
          </a:xfrm>
          <a:prstGeom prst="line">
            <a:avLst/>
          </a:prstGeom>
          <a:ln w="19050">
            <a:solidFill>
              <a:srgbClr val="C00000"/>
            </a:solidFill>
            <a:round/>
          </a:ln>
        </p:spPr>
        <p:style>
          <a:lnRef idx="0">
            <a:scrgbClr r="0" g="0" b="0"/>
          </a:lnRef>
          <a:fillRef idx="0">
            <a:scrgbClr r="0" g="0" b="0"/>
          </a:fillRef>
          <a:effectRef idx="0">
            <a:scrgbClr r="0" g="0" b="0"/>
          </a:effectRef>
          <a:fontRef idx="minor"/>
        </p:style>
        <p:txBody>
          <a:bodyPr/>
          <a:lstStyle/>
          <a:p>
            <a:endParaRPr lang="zh-CN" altLang="en-US"/>
          </a:p>
        </p:txBody>
      </p:sp>
      <p:sp>
        <p:nvSpPr>
          <p:cNvPr id="5" name="TextBox 15"/>
          <p:cNvSpPr/>
          <p:nvPr/>
        </p:nvSpPr>
        <p:spPr>
          <a:xfrm>
            <a:off x="360720" y="229320"/>
            <a:ext cx="1070244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altLang="zh-CN" sz="3200" b="1" strike="noStrike" spc="-1" dirty="0">
                <a:solidFill>
                  <a:srgbClr val="C00000"/>
                </a:solidFill>
                <a:latin typeface="微软雅黑" panose="020B0503020204020204" pitchFamily="34" charset="-122"/>
                <a:ea typeface="微软雅黑" panose="020B0503020204020204" pitchFamily="34" charset="-122"/>
                <a:sym typeface="+mn-ea"/>
              </a:rPr>
              <a:t>OpenHarmony BDOH </a:t>
            </a:r>
            <a:r>
              <a:rPr lang="zh-CN" altLang="en-US" sz="3200" b="1" strike="noStrike" spc="-1" dirty="0">
                <a:solidFill>
                  <a:srgbClr val="C00000"/>
                </a:solidFill>
                <a:latin typeface="微软雅黑" panose="020B0503020204020204" pitchFamily="34" charset="-122"/>
                <a:ea typeface="微软雅黑" panose="020B0503020204020204" pitchFamily="34" charset="-122"/>
                <a:sym typeface="+mn-ea"/>
              </a:rPr>
              <a:t>开发板讨论</a:t>
            </a:r>
            <a:endParaRPr lang="zh-CN" altLang="en-US" sz="3200" b="1" strike="noStrike" spc="-1" dirty="0">
              <a:solidFill>
                <a:srgbClr val="C00000"/>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540385" y="1021080"/>
            <a:ext cx="11188065" cy="3080385"/>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rPr>
              <a:t>硬件选型：</a:t>
            </a:r>
            <a:r>
              <a:rPr lang="zh-CN" altLang="en-US" dirty="0">
                <a:latin typeface="微软雅黑" panose="020B0503020204020204" pitchFamily="34" charset="-122"/>
                <a:ea typeface="微软雅黑" panose="020B0503020204020204" pitchFamily="34" charset="-122"/>
              </a:rPr>
              <a:t>探讨开发板所选用的硬件组件，如处理器型号、内存容量、存储类型等，分析硬件选型；</a:t>
            </a:r>
            <a:endParaRPr lang="zh-CN" altLang="en-US" dirty="0">
              <a:latin typeface="微软雅黑" panose="020B0503020204020204" pitchFamily="34" charset="-122"/>
              <a:ea typeface="微软雅黑" panose="020B0503020204020204" pitchFamily="34" charset="-122"/>
            </a:endParaRPr>
          </a:p>
          <a:p>
            <a:pPr marL="285750" indent="-285750">
              <a:lnSpc>
                <a:spcPct val="120000"/>
              </a:lnSpc>
              <a:buFont typeface="Arial" panose="020B0604020202020204" pitchFamily="34" charset="0"/>
              <a:buChar char="•"/>
            </a:pPr>
            <a:endParaRPr lang="zh-CN" altLang="en-US" dirty="0">
              <a:latin typeface="微软雅黑" panose="020B0503020204020204" pitchFamily="34" charset="-122"/>
              <a:ea typeface="微软雅黑" panose="020B0503020204020204" pitchFamily="34" charset="-122"/>
            </a:endParaRPr>
          </a:p>
          <a:p>
            <a:pPr marL="285750" indent="-285750">
              <a:lnSpc>
                <a:spcPct val="120000"/>
              </a:lnSpc>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rPr>
              <a:t>接口设计：</a:t>
            </a:r>
            <a:r>
              <a:rPr lang="zh-CN" altLang="en-US" dirty="0">
                <a:latin typeface="微软雅黑" panose="020B0503020204020204" pitchFamily="34" charset="-122"/>
                <a:ea typeface="微软雅黑" panose="020B0503020204020204" pitchFamily="34" charset="-122"/>
              </a:rPr>
              <a:t>研究开发板与北斗模块、其他外部设备（传感器、显示屏等）的接口类型和数量，确保接口设计满足项目开发和应用需求。</a:t>
            </a:r>
            <a:endParaRPr lang="zh-CN" altLang="en-US" dirty="0">
              <a:latin typeface="微软雅黑" panose="020B0503020204020204" pitchFamily="34" charset="-122"/>
              <a:ea typeface="微软雅黑" panose="020B0503020204020204" pitchFamily="34" charset="-122"/>
            </a:endParaRPr>
          </a:p>
          <a:p>
            <a:pPr indent="0">
              <a:lnSpc>
                <a:spcPct val="120000"/>
              </a:lnSpc>
              <a:buFont typeface="Arial" panose="020B0604020202020204" pitchFamily="34" charset="0"/>
              <a:buNone/>
            </a:pPr>
            <a:endParaRPr lang="zh-CN" altLang="en-US" dirty="0">
              <a:latin typeface="微软雅黑" panose="020B0503020204020204" pitchFamily="34" charset="-122"/>
              <a:ea typeface="微软雅黑" panose="020B0503020204020204" pitchFamily="34" charset="-122"/>
            </a:endParaRPr>
          </a:p>
          <a:p>
            <a:pPr marL="285750" indent="-285750">
              <a:lnSpc>
                <a:spcPct val="120000"/>
              </a:lnSpc>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rPr>
              <a:t>开发板成本与量产：</a:t>
            </a:r>
            <a:r>
              <a:rPr lang="zh-CN" altLang="en-US" dirty="0">
                <a:latin typeface="微软雅黑" panose="020B0503020204020204" pitchFamily="34" charset="-122"/>
                <a:ea typeface="微软雅黑" panose="020B0503020204020204" pitchFamily="34" charset="-122"/>
              </a:rPr>
              <a:t>评估开发板的成本构成，探讨降低成本的方法，同时考虑开发板的量产可行性和量产计划，为规模应用做好准备</a:t>
            </a:r>
            <a:endParaRPr lang="zh-CN" altLang="en-US" dirty="0">
              <a:latin typeface="微软雅黑" panose="020B0503020204020204" pitchFamily="34" charset="-122"/>
              <a:ea typeface="微软雅黑" panose="020B0503020204020204" pitchFamily="34" charset="-122"/>
            </a:endParaRPr>
          </a:p>
          <a:p>
            <a:pPr indent="0">
              <a:lnSpc>
                <a:spcPct val="120000"/>
              </a:lnSpc>
              <a:buFont typeface="Arial" panose="020B0604020202020204" pitchFamily="34" charset="0"/>
              <a:buNone/>
            </a:pPr>
            <a:endParaRPr lang="zh-CN" altLang="en-US" dirty="0">
              <a:latin typeface="微软雅黑" panose="020B0503020204020204" pitchFamily="34" charset="-122"/>
              <a:ea typeface="微软雅黑" panose="020B0503020204020204" pitchFamily="34" charset="-122"/>
            </a:endParaRPr>
          </a:p>
          <a:p>
            <a:pPr marL="285750" indent="-285750">
              <a:lnSpc>
                <a:spcPct val="120000"/>
              </a:lnSpc>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rPr>
              <a:t>潜在伙伴：</a:t>
            </a:r>
            <a:r>
              <a:rPr lang="zh-CN" altLang="en-US" dirty="0">
                <a:latin typeface="微软雅黑" panose="020B0503020204020204" pitchFamily="34" charset="-122"/>
                <a:ea typeface="微软雅黑" panose="020B0503020204020204" pitchFamily="34" charset="-122"/>
              </a:rPr>
              <a:t>福大、其他</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
          <p:cNvSpPr/>
          <p:nvPr/>
        </p:nvSpPr>
        <p:spPr>
          <a:xfrm>
            <a:off x="325440" y="856785"/>
            <a:ext cx="11680920" cy="1800"/>
          </a:xfrm>
          <a:prstGeom prst="line">
            <a:avLst/>
          </a:prstGeom>
          <a:ln w="19050">
            <a:solidFill>
              <a:srgbClr val="C00000"/>
            </a:solidFill>
            <a:round/>
          </a:ln>
        </p:spPr>
        <p:style>
          <a:lnRef idx="0">
            <a:scrgbClr r="0" g="0" b="0"/>
          </a:lnRef>
          <a:fillRef idx="0">
            <a:scrgbClr r="0" g="0" b="0"/>
          </a:fillRef>
          <a:effectRef idx="0">
            <a:scrgbClr r="0" g="0" b="0"/>
          </a:effectRef>
          <a:fontRef idx="minor"/>
        </p:style>
        <p:txBody>
          <a:bodyPr/>
          <a:lstStyle/>
          <a:p>
            <a:endParaRPr lang="zh-CN" altLang="en-US"/>
          </a:p>
        </p:txBody>
      </p:sp>
      <p:sp>
        <p:nvSpPr>
          <p:cNvPr id="5" name="TextBox 15"/>
          <p:cNvSpPr/>
          <p:nvPr/>
        </p:nvSpPr>
        <p:spPr>
          <a:xfrm>
            <a:off x="360720" y="229320"/>
            <a:ext cx="10702440" cy="58102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altLang="zh-CN" sz="3200" b="1" strike="noStrike" spc="-1" dirty="0">
                <a:solidFill>
                  <a:srgbClr val="C00000"/>
                </a:solidFill>
                <a:latin typeface="微软雅黑" panose="020B0503020204020204" pitchFamily="34" charset="-122"/>
                <a:ea typeface="微软雅黑" panose="020B0503020204020204" pitchFamily="34" charset="-122"/>
                <a:sym typeface="+mn-ea"/>
              </a:rPr>
              <a:t>OpenHarmony BDOH </a:t>
            </a:r>
            <a:r>
              <a:rPr lang="zh-CN" altLang="en-US" sz="3200" b="1" strike="noStrike" spc="-1" dirty="0">
                <a:solidFill>
                  <a:srgbClr val="C00000"/>
                </a:solidFill>
                <a:latin typeface="微软雅黑" panose="020B0503020204020204" pitchFamily="34" charset="-122"/>
                <a:ea typeface="微软雅黑" panose="020B0503020204020204" pitchFamily="34" charset="-122"/>
                <a:sym typeface="+mn-ea"/>
              </a:rPr>
              <a:t>遗留问题讨论</a:t>
            </a:r>
            <a:endParaRPr lang="zh-CN" altLang="en-US" sz="3200" b="1" strike="noStrike" spc="-1" dirty="0">
              <a:solidFill>
                <a:srgbClr val="C00000"/>
              </a:solidFill>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711199" y="5187951"/>
            <a:ext cx="10283371" cy="1367790"/>
          </a:xfrm>
          <a:prstGeom prst="rect">
            <a:avLst/>
          </a:prstGeom>
          <a:noFill/>
        </p:spPr>
        <p:txBody>
          <a:bodyPr wrap="square" rtlCol="0">
            <a:noAutofit/>
          </a:bodyPr>
          <a:lstStyle/>
          <a:p>
            <a:pPr marL="285750" indent="-285750">
              <a:lnSpc>
                <a:spcPct val="150000"/>
              </a:lnSpc>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rPr>
              <a:t>现有的情况：</a:t>
            </a:r>
            <a:endParaRPr lang="zh-CN" altLang="en-US" b="1" dirty="0">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中科鸿略是是否可以采用？</a:t>
            </a:r>
            <a:endParaRPr lang="zh-CN" altLang="en-US" dirty="0">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OH</a:t>
            </a:r>
            <a:r>
              <a:rPr lang="zh-CN" altLang="en-US" dirty="0">
                <a:latin typeface="微软雅黑" panose="020B0503020204020204" pitchFamily="34" charset="-122"/>
                <a:ea typeface="微软雅黑" panose="020B0503020204020204" pitchFamily="34" charset="-122"/>
              </a:rPr>
              <a:t>是否支持北斗定位、</a:t>
            </a:r>
            <a:r>
              <a:rPr lang="zh-CN" altLang="en-US" dirty="0">
                <a:latin typeface="微软雅黑" panose="020B0503020204020204" pitchFamily="34" charset="-122"/>
                <a:ea typeface="微软雅黑" panose="020B0503020204020204" pitchFamily="34" charset="-122"/>
                <a:sym typeface="+mn-ea"/>
              </a:rPr>
              <a:t>现有的位置服务子系统阶段</a:t>
            </a:r>
            <a:r>
              <a:rPr lang="zh-CN" altLang="en-US"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2" name="矩形 1"/>
          <p:cNvSpPr/>
          <p:nvPr/>
        </p:nvSpPr>
        <p:spPr>
          <a:xfrm>
            <a:off x="1224254" y="1397163"/>
            <a:ext cx="2185147" cy="347802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北斗</a:t>
            </a:r>
            <a:endParaRPr lang="en-US" altLang="zh-CN" dirty="0">
              <a:solidFill>
                <a:schemeClr val="tx1"/>
              </a:solidFill>
              <a:latin typeface="微软雅黑" panose="020B0503020204020204" pitchFamily="34" charset="-122"/>
              <a:ea typeface="微软雅黑" panose="020B0503020204020204" pitchFamily="34" charset="-122"/>
            </a:endParaRPr>
          </a:p>
          <a:p>
            <a:pPr algn="ctr"/>
            <a:r>
              <a:rPr lang="zh-CN" altLang="en-US" dirty="0">
                <a:solidFill>
                  <a:schemeClr val="tx1"/>
                </a:solidFill>
                <a:latin typeface="微软雅黑" panose="020B0503020204020204" pitchFamily="34" charset="-122"/>
                <a:ea typeface="微软雅黑" panose="020B0503020204020204" pitchFamily="34" charset="-122"/>
              </a:rPr>
              <a:t>短报文模组</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 name="矩形 2"/>
          <p:cNvSpPr/>
          <p:nvPr/>
        </p:nvSpPr>
        <p:spPr>
          <a:xfrm>
            <a:off x="4760297" y="1397163"/>
            <a:ext cx="2185147" cy="347802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北斗</a:t>
            </a:r>
            <a:endParaRPr lang="en-US" altLang="zh-CN" dirty="0">
              <a:solidFill>
                <a:schemeClr val="tx1"/>
              </a:solidFill>
              <a:latin typeface="微软雅黑" panose="020B0503020204020204" pitchFamily="34" charset="-122"/>
              <a:ea typeface="微软雅黑" panose="020B0503020204020204" pitchFamily="34" charset="-122"/>
            </a:endParaRPr>
          </a:p>
          <a:p>
            <a:pPr algn="ctr"/>
            <a:r>
              <a:rPr lang="zh-CN" altLang="en-US" dirty="0">
                <a:solidFill>
                  <a:schemeClr val="tx1"/>
                </a:solidFill>
                <a:latin typeface="微软雅黑" panose="020B0503020204020204" pitchFamily="34" charset="-122"/>
                <a:ea typeface="微软雅黑" panose="020B0503020204020204" pitchFamily="34" charset="-122"/>
              </a:rPr>
              <a:t>定位导航模组</a:t>
            </a: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6" name="图片 5"/>
          <p:cNvPicPr/>
          <p:nvPr/>
        </p:nvPicPr>
        <p:blipFill>
          <a:blip r:embed="rId1"/>
          <a:stretch>
            <a:fillRect/>
          </a:stretch>
        </p:blipFill>
        <p:spPr>
          <a:xfrm>
            <a:off x="8137525" y="904875"/>
            <a:ext cx="3721100" cy="4429760"/>
          </a:xfrm>
          <a:prstGeom prst="rect">
            <a:avLst/>
          </a:prstGeom>
        </p:spPr>
      </p:pic>
      <p:sp>
        <p:nvSpPr>
          <p:cNvPr id="7" name="文本框 6"/>
          <p:cNvSpPr txBox="1"/>
          <p:nvPr/>
        </p:nvSpPr>
        <p:spPr>
          <a:xfrm>
            <a:off x="8642350" y="5297170"/>
            <a:ext cx="2356485" cy="494030"/>
          </a:xfrm>
          <a:prstGeom prst="rect">
            <a:avLst/>
          </a:prstGeom>
          <a:noFill/>
        </p:spPr>
        <p:txBody>
          <a:bodyPr wrap="square" rtlCol="0">
            <a:noAutofit/>
          </a:bodyPr>
          <a:p>
            <a:pPr lvl="1" indent="0" algn="ctr">
              <a:lnSpc>
                <a:spcPct val="150000"/>
              </a:lnSpc>
              <a:buNone/>
            </a:pPr>
            <a:r>
              <a:rPr lang="zh-CN" altLang="en-US" sz="1200" dirty="0">
                <a:latin typeface="微软雅黑" panose="020B0503020204020204" pitchFamily="34" charset="-122"/>
                <a:ea typeface="微软雅黑" panose="020B0503020204020204" pitchFamily="34" charset="-122"/>
              </a:rPr>
              <a:t>位置服务子系统架构图</a:t>
            </a: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
          <p:cNvSpPr/>
          <p:nvPr/>
        </p:nvSpPr>
        <p:spPr>
          <a:xfrm>
            <a:off x="325440" y="856785"/>
            <a:ext cx="11680920" cy="1800"/>
          </a:xfrm>
          <a:prstGeom prst="line">
            <a:avLst/>
          </a:prstGeom>
          <a:ln w="19050">
            <a:solidFill>
              <a:srgbClr val="C00000"/>
            </a:solidFill>
            <a:round/>
          </a:ln>
        </p:spPr>
        <p:style>
          <a:lnRef idx="0">
            <a:scrgbClr r="0" g="0" b="0"/>
          </a:lnRef>
          <a:fillRef idx="0">
            <a:scrgbClr r="0" g="0" b="0"/>
          </a:fillRef>
          <a:effectRef idx="0">
            <a:scrgbClr r="0" g="0" b="0"/>
          </a:effectRef>
          <a:fontRef idx="minor"/>
        </p:style>
        <p:txBody>
          <a:bodyPr/>
          <a:lstStyle/>
          <a:p>
            <a:endParaRPr lang="zh-CN" altLang="en-US"/>
          </a:p>
        </p:txBody>
      </p:sp>
      <p:sp>
        <p:nvSpPr>
          <p:cNvPr id="5" name="TextBox 15"/>
          <p:cNvSpPr/>
          <p:nvPr/>
        </p:nvSpPr>
        <p:spPr>
          <a:xfrm>
            <a:off x="360720" y="229320"/>
            <a:ext cx="1070244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altLang="zh-CN" sz="3200" b="1" strike="noStrike" spc="-1" dirty="0">
                <a:solidFill>
                  <a:srgbClr val="C00000"/>
                </a:solidFill>
                <a:latin typeface="微软雅黑" panose="020B0503020204020204" pitchFamily="34" charset="-122"/>
                <a:ea typeface="微软雅黑" panose="020B0503020204020204" pitchFamily="34" charset="-122"/>
                <a:sym typeface="+mn-ea"/>
              </a:rPr>
              <a:t>OpenHarmony BDOH </a:t>
            </a:r>
            <a:r>
              <a:rPr lang="zh-CN" altLang="en-US" sz="3200" b="1" strike="noStrike" spc="-1" dirty="0">
                <a:solidFill>
                  <a:srgbClr val="C00000"/>
                </a:solidFill>
                <a:latin typeface="微软雅黑" panose="020B0503020204020204" pitchFamily="34" charset="-122"/>
                <a:ea typeface="微软雅黑" panose="020B0503020204020204" pitchFamily="34" charset="-122"/>
                <a:sym typeface="+mn-ea"/>
              </a:rPr>
              <a:t>计划讨论</a:t>
            </a:r>
            <a:endParaRPr lang="zh-CN" altLang="en-US" sz="3200" b="1" strike="noStrike" spc="-1" dirty="0">
              <a:solidFill>
                <a:srgbClr val="C00000"/>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686435" y="1011555"/>
            <a:ext cx="10819130" cy="1087755"/>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rPr>
              <a:t>短期计划：</a:t>
            </a:r>
            <a:r>
              <a:rPr lang="en-US" altLang="zh-CN" dirty="0">
                <a:latin typeface="微软雅黑" panose="020B0503020204020204" pitchFamily="34" charset="-122"/>
                <a:ea typeface="微软雅黑" panose="020B0503020204020204" pitchFamily="34" charset="-122"/>
              </a:rPr>
              <a:t>2025</a:t>
            </a:r>
            <a:r>
              <a:rPr lang="zh-CN" altLang="en-US" dirty="0">
                <a:latin typeface="微软雅黑" panose="020B0503020204020204" pitchFamily="34" charset="-122"/>
                <a:ea typeface="微软雅黑" panose="020B0503020204020204" pitchFamily="34" charset="-122"/>
              </a:rPr>
              <a:t>年四个季度</a:t>
            </a:r>
            <a:endParaRPr lang="zh-CN" altLang="en-US" dirty="0">
              <a:latin typeface="微软雅黑" panose="020B0503020204020204" pitchFamily="34" charset="-122"/>
              <a:ea typeface="微软雅黑" panose="020B0503020204020204" pitchFamily="34" charset="-122"/>
            </a:endParaRPr>
          </a:p>
          <a:p>
            <a:pPr marL="285750" indent="-285750">
              <a:lnSpc>
                <a:spcPct val="120000"/>
              </a:lnSpc>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rPr>
              <a:t>长期计划：</a:t>
            </a:r>
            <a:r>
              <a:rPr lang="zh-CN" altLang="en-US" dirty="0">
                <a:latin typeface="微软雅黑" panose="020B0503020204020204" pitchFamily="34" charset="-122"/>
                <a:ea typeface="微软雅黑" panose="020B0503020204020204" pitchFamily="34" charset="-122"/>
              </a:rPr>
              <a:t>未来</a:t>
            </a:r>
            <a:r>
              <a:rPr lang="en-US" altLang="zh-CN" dirty="0">
                <a:latin typeface="微软雅黑" panose="020B0503020204020204" pitchFamily="34" charset="-122"/>
                <a:ea typeface="微软雅黑" panose="020B0503020204020204" pitchFamily="34" charset="-122"/>
              </a:rPr>
              <a:t>1-2</a:t>
            </a:r>
            <a:r>
              <a:rPr lang="zh-CN" altLang="en-US" dirty="0">
                <a:latin typeface="微软雅黑" panose="020B0503020204020204" pitchFamily="34" charset="-122"/>
                <a:ea typeface="微软雅黑" panose="020B0503020204020204" pitchFamily="34" charset="-122"/>
              </a:rPr>
              <a:t>年</a:t>
            </a:r>
            <a:endParaRPr lang="zh-CN" altLang="en-US" dirty="0">
              <a:latin typeface="微软雅黑" panose="020B0503020204020204" pitchFamily="34" charset="-122"/>
              <a:ea typeface="微软雅黑" panose="020B0503020204020204" pitchFamily="34" charset="-122"/>
            </a:endParaRPr>
          </a:p>
          <a:p>
            <a:pPr marL="285750" indent="-285750">
              <a:lnSpc>
                <a:spcPct val="120000"/>
              </a:lnSpc>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rPr>
              <a:t>重要节点：</a:t>
            </a:r>
            <a:r>
              <a:rPr lang="zh-CN" altLang="en-US" dirty="0">
                <a:latin typeface="微软雅黑" panose="020B0503020204020204" pitchFamily="34" charset="-122"/>
                <a:ea typeface="微软雅黑" panose="020B0503020204020204" pitchFamily="34" charset="-122"/>
              </a:rPr>
              <a:t>梳理节点任务</a:t>
            </a:r>
            <a:endParaRPr lang="zh-CN" altLang="en-US" dirty="0">
              <a:latin typeface="微软雅黑" panose="020B0503020204020204" pitchFamily="34" charset="-122"/>
              <a:ea typeface="微软雅黑" panose="020B0503020204020204" pitchFamily="34" charset="-122"/>
            </a:endParaRPr>
          </a:p>
        </p:txBody>
      </p:sp>
      <p:graphicFrame>
        <p:nvGraphicFramePr>
          <p:cNvPr id="9" name="表格 8"/>
          <p:cNvGraphicFramePr/>
          <p:nvPr>
            <p:custDataLst>
              <p:tags r:id="rId1"/>
            </p:custDataLst>
          </p:nvPr>
        </p:nvGraphicFramePr>
        <p:xfrm>
          <a:off x="756285" y="2246630"/>
          <a:ext cx="10749280" cy="4074475"/>
        </p:xfrm>
        <a:graphic>
          <a:graphicData uri="http://schemas.openxmlformats.org/drawingml/2006/table">
            <a:tbl>
              <a:tblPr>
                <a:tableStyleId>{5C22544A-7EE6-4342-B048-85BDC9FD1C3A}</a:tableStyleId>
              </a:tblPr>
              <a:tblGrid>
                <a:gridCol w="1377950"/>
                <a:gridCol w="2342515"/>
                <a:gridCol w="2342515"/>
                <a:gridCol w="2343785"/>
                <a:gridCol w="2342515"/>
              </a:tblGrid>
              <a:tr h="432000">
                <a:tc>
                  <a:txBody>
                    <a:bodyPr/>
                    <a:lstStyle/>
                    <a:p>
                      <a:pPr algn="ctr">
                        <a:buNone/>
                      </a:pPr>
                      <a:endParaRPr lang="zh-CN" altLang="en-US"/>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lgn="ctr">
                        <a:buNone/>
                      </a:pPr>
                      <a:r>
                        <a:rPr lang="zh-CN" altLang="en-US" dirty="0"/>
                        <a:t>迭代一（</a:t>
                      </a:r>
                      <a:r>
                        <a:rPr lang="en-US" altLang="zh-CN" dirty="0"/>
                        <a:t>1-3</a:t>
                      </a:r>
                      <a:r>
                        <a:rPr lang="zh-CN" altLang="en-US" dirty="0"/>
                        <a:t>）</a:t>
                      </a:r>
                      <a:endParaRPr lang="zh-CN" altLang="en-US" dirty="0"/>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lgn="ctr">
                        <a:buNone/>
                      </a:pPr>
                      <a:r>
                        <a:rPr lang="zh-CN" altLang="en-US" dirty="0"/>
                        <a:t>迭代二（</a:t>
                      </a:r>
                      <a:r>
                        <a:rPr lang="en-US" altLang="zh-CN" dirty="0"/>
                        <a:t>4-6</a:t>
                      </a:r>
                      <a:r>
                        <a:rPr lang="zh-CN" altLang="en-US" dirty="0"/>
                        <a:t>）</a:t>
                      </a:r>
                      <a:endParaRPr lang="zh-CN" altLang="en-US" dirty="0"/>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lgn="ctr">
                        <a:buNone/>
                      </a:pPr>
                      <a:r>
                        <a:rPr lang="zh-CN" altLang="en-US" dirty="0"/>
                        <a:t>迭代三（</a:t>
                      </a:r>
                      <a:r>
                        <a:rPr lang="en-US" altLang="zh-CN" dirty="0"/>
                        <a:t>7-9</a:t>
                      </a:r>
                      <a:r>
                        <a:rPr lang="zh-CN" altLang="en-US" dirty="0"/>
                        <a:t>）</a:t>
                      </a:r>
                      <a:endParaRPr lang="zh-CN" altLang="en-US" dirty="0"/>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lgn="ctr">
                        <a:buNone/>
                      </a:pPr>
                      <a:r>
                        <a:rPr lang="zh-CN" altLang="en-US" dirty="0"/>
                        <a:t>迭代四（</a:t>
                      </a:r>
                      <a:r>
                        <a:rPr lang="en-US" altLang="zh-CN" dirty="0"/>
                        <a:t>10-12</a:t>
                      </a:r>
                      <a:r>
                        <a:rPr lang="zh-CN" altLang="en-US" dirty="0"/>
                        <a:t>）</a:t>
                      </a:r>
                      <a:endParaRPr lang="zh-CN" altLang="en-US" dirty="0"/>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r>
              <a:tr h="2022475">
                <a:tc>
                  <a:txBody>
                    <a:bodyPr/>
                    <a:lstStyle/>
                    <a:p>
                      <a:pPr algn="ctr">
                        <a:buNone/>
                      </a:pPr>
                      <a:r>
                        <a:rPr lang="en-US" altLang="zh-CN"/>
                        <a:t>2025</a:t>
                      </a:r>
                      <a:r>
                        <a:rPr lang="zh-CN" altLang="en-US"/>
                        <a:t>年</a:t>
                      </a:r>
                      <a:endParaRPr lang="zh-CN" altLang="en-US"/>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marL="285750" indent="-285750" algn="l">
                        <a:buFont typeface="Arial" panose="020B0604020202020204" pitchFamily="34" charset="0"/>
                        <a:buChar char="•"/>
                      </a:pPr>
                      <a:r>
                        <a:rPr lang="zh-CN" altLang="en-US" sz="1600" dirty="0"/>
                        <a:t>项目开工会</a:t>
                      </a:r>
                      <a:endParaRPr lang="zh-CN" altLang="en-US" sz="1600" dirty="0"/>
                    </a:p>
                    <a:p>
                      <a:pPr marL="285750" indent="-285750" algn="l">
                        <a:buFont typeface="Arial" panose="020B0604020202020204" pitchFamily="34" charset="0"/>
                        <a:buChar char="•"/>
                      </a:pPr>
                      <a:r>
                        <a:rPr lang="zh-CN" altLang="en-US" sz="1600" dirty="0"/>
                        <a:t>开发板选型</a:t>
                      </a:r>
                      <a:endParaRPr lang="zh-CN" altLang="en-US" sz="1600" dirty="0"/>
                    </a:p>
                    <a:p>
                      <a:pPr marL="285750" indent="-285750" algn="l">
                        <a:buFont typeface="Arial" panose="020B0604020202020204" pitchFamily="34" charset="0"/>
                        <a:buChar char="•"/>
                      </a:pPr>
                      <a:r>
                        <a:rPr lang="en-US" altLang="zh-CN" sz="1600" dirty="0"/>
                        <a:t>..</a:t>
                      </a:r>
                      <a:endParaRPr lang="en-US" altLang="zh-CN" sz="1600" dirty="0"/>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285750" indent="-285750" algn="l">
                        <a:buFont typeface="Arial" panose="020B0604020202020204" pitchFamily="34" charset="0"/>
                        <a:buChar char="•"/>
                      </a:pPr>
                      <a:r>
                        <a:rPr lang="zh-CN" altLang="en-US" sz="1600" dirty="0"/>
                        <a:t>短报文驱动开发</a:t>
                      </a:r>
                      <a:endParaRPr lang="en-US" altLang="zh-CN" sz="1600" dirty="0"/>
                    </a:p>
                    <a:p>
                      <a:pPr marL="285750" indent="-285750" algn="l">
                        <a:buFont typeface="Arial" panose="020B0604020202020204" pitchFamily="34" charset="0"/>
                        <a:buChar char="•"/>
                      </a:pPr>
                      <a:r>
                        <a:rPr lang="zh-CN" altLang="en-US" sz="1600" dirty="0"/>
                        <a:t>短报文</a:t>
                      </a:r>
                      <a:r>
                        <a:rPr lang="en-US" altLang="zh-CN" sz="1600" dirty="0"/>
                        <a:t>SA</a:t>
                      </a:r>
                      <a:r>
                        <a:rPr lang="zh-CN" altLang="en-US" sz="1600" dirty="0"/>
                        <a:t>系统服务开发</a:t>
                      </a:r>
                      <a:endParaRPr lang="en-US" altLang="zh-CN" sz="1600" dirty="0"/>
                    </a:p>
                    <a:p>
                      <a:pPr marL="285750" indent="-285750" algn="l">
                        <a:buFont typeface="Arial" panose="020B0604020202020204" pitchFamily="34" charset="0"/>
                        <a:buChar char="•"/>
                      </a:pPr>
                      <a:r>
                        <a:rPr lang="zh-CN" altLang="en-US" sz="1600" dirty="0"/>
                        <a:t>北斗定位导航验证</a:t>
                      </a:r>
                      <a:endParaRPr lang="zh-CN" altLang="en-US" sz="1600" dirty="0"/>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285750" indent="-285750" algn="l">
                        <a:buFont typeface="Arial" panose="020B0604020202020204" pitchFamily="34" charset="0"/>
                        <a:buChar char="•"/>
                      </a:pPr>
                      <a:r>
                        <a:rPr lang="zh-CN" altLang="en-US" sz="1600" dirty="0"/>
                        <a:t>短报文</a:t>
                      </a:r>
                      <a:r>
                        <a:rPr lang="en-US" altLang="zh-CN" sz="1600" dirty="0"/>
                        <a:t>ARKTS</a:t>
                      </a:r>
                      <a:r>
                        <a:rPr lang="zh-CN" altLang="en-US" sz="1600" dirty="0"/>
                        <a:t>接口开发</a:t>
                      </a:r>
                      <a:endParaRPr lang="en-US" altLang="zh-CN" sz="16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600" dirty="0"/>
                        <a:t>短报文</a:t>
                      </a:r>
                      <a:r>
                        <a:rPr lang="en-US" altLang="zh-CN" sz="1600" dirty="0"/>
                        <a:t>ARKTS</a:t>
                      </a:r>
                      <a:r>
                        <a:rPr lang="zh-CN" altLang="en-US" sz="1600" dirty="0"/>
                        <a:t>接口标准</a:t>
                      </a:r>
                      <a:endParaRPr lang="en-US" altLang="zh-CN" sz="1600" dirty="0"/>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285750" indent="-285750" algn="l">
                        <a:buFont typeface="Arial" panose="020B0604020202020204" pitchFamily="34" charset="0"/>
                        <a:buChar char="•"/>
                      </a:pPr>
                      <a:r>
                        <a:rPr lang="zh-CN" altLang="en-US" sz="1600" dirty="0"/>
                        <a:t>短报文</a:t>
                      </a:r>
                      <a:r>
                        <a:rPr lang="en-US" altLang="zh-CN" sz="1600" dirty="0"/>
                        <a:t>APP</a:t>
                      </a:r>
                      <a:r>
                        <a:rPr lang="zh-CN" altLang="en-US" sz="1600" dirty="0"/>
                        <a:t>开发</a:t>
                      </a:r>
                      <a:endParaRPr lang="zh-CN" altLang="en-US" sz="1600" dirty="0"/>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1620000">
                <a:tc>
                  <a:txBody>
                    <a:bodyPr/>
                    <a:lstStyle/>
                    <a:p>
                      <a:pPr algn="ctr">
                        <a:buNone/>
                      </a:pPr>
                      <a:r>
                        <a:rPr lang="zh-CN" altLang="en-US"/>
                        <a:t>长期</a:t>
                      </a:r>
                      <a:endParaRPr lang="zh-CN" altLang="en-US"/>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gridSpan="4">
                  <a:txBody>
                    <a:bodyPr/>
                    <a:lstStyle/>
                    <a:p>
                      <a:pPr algn="ctr">
                        <a:buNone/>
                      </a:pPr>
                      <a:r>
                        <a:rPr lang="zh-CN" altLang="en-US" dirty="0"/>
                        <a:t>卫星直连通信</a:t>
                      </a:r>
                      <a:endParaRPr lang="zh-CN" altLang="en-US" dirty="0"/>
                    </a:p>
                    <a:p>
                      <a:pPr algn="ctr">
                        <a:buNone/>
                      </a:pPr>
                      <a:r>
                        <a:rPr lang="zh-CN" altLang="en-US" dirty="0"/>
                        <a:t>北斗</a:t>
                      </a:r>
                      <a:r>
                        <a:rPr lang="zh-CN" altLang="en-US" dirty="0"/>
                        <a:t>鸿蒙终端</a:t>
                      </a:r>
                      <a:r>
                        <a:rPr lang="zh-CN" altLang="en-US" dirty="0"/>
                        <a:t>拓展</a:t>
                      </a:r>
                      <a:endParaRPr lang="zh-CN" altLang="en-US" dirty="0"/>
                    </a:p>
                    <a:p>
                      <a:pPr algn="ctr">
                        <a:buNone/>
                      </a:pPr>
                      <a:r>
                        <a:rPr lang="zh-CN" altLang="en-US" dirty="0"/>
                        <a:t>北斗</a:t>
                      </a:r>
                      <a:r>
                        <a:rPr lang="zh-CN" altLang="en-US" dirty="0"/>
                        <a:t>鸿蒙教育</a:t>
                      </a:r>
                      <a:endParaRPr lang="zh-CN" altLang="en-US" dirty="0"/>
                    </a:p>
                    <a:p>
                      <a:pPr algn="ctr">
                        <a:buNone/>
                      </a:pPr>
                      <a:r>
                        <a:rPr lang="en-US" altLang="zh-CN" dirty="0"/>
                        <a:t>......</a:t>
                      </a:r>
                      <a:endParaRPr lang="en-US" altLang="zh-CN" dirty="0"/>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
          <p:cNvSpPr/>
          <p:nvPr/>
        </p:nvSpPr>
        <p:spPr>
          <a:xfrm>
            <a:off x="325440" y="856785"/>
            <a:ext cx="11680920" cy="1800"/>
          </a:xfrm>
          <a:prstGeom prst="line">
            <a:avLst/>
          </a:prstGeom>
          <a:ln w="19050">
            <a:solidFill>
              <a:srgbClr val="C00000"/>
            </a:solidFill>
            <a:round/>
          </a:ln>
        </p:spPr>
        <p:style>
          <a:lnRef idx="0">
            <a:scrgbClr r="0" g="0" b="0"/>
          </a:lnRef>
          <a:fillRef idx="0">
            <a:scrgbClr r="0" g="0" b="0"/>
          </a:fillRef>
          <a:effectRef idx="0">
            <a:scrgbClr r="0" g="0" b="0"/>
          </a:effectRef>
          <a:fontRef idx="minor"/>
        </p:style>
        <p:txBody>
          <a:bodyPr/>
          <a:lstStyle/>
          <a:p>
            <a:endParaRPr lang="zh-CN" altLang="en-US"/>
          </a:p>
        </p:txBody>
      </p:sp>
      <p:sp>
        <p:nvSpPr>
          <p:cNvPr id="5" name="TextBox 15"/>
          <p:cNvSpPr/>
          <p:nvPr/>
        </p:nvSpPr>
        <p:spPr>
          <a:xfrm>
            <a:off x="360720" y="229320"/>
            <a:ext cx="1070244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altLang="zh-CN" sz="3200" b="1" strike="noStrike" spc="-1" dirty="0">
                <a:solidFill>
                  <a:srgbClr val="C00000"/>
                </a:solidFill>
                <a:latin typeface="微软雅黑" panose="020B0503020204020204" pitchFamily="34" charset="-122"/>
                <a:ea typeface="微软雅黑" panose="020B0503020204020204" pitchFamily="34" charset="-122"/>
                <a:sym typeface="+mn-ea"/>
              </a:rPr>
              <a:t>OpenHarmony BDOH 25</a:t>
            </a:r>
            <a:r>
              <a:rPr lang="zh-CN" altLang="en-US" sz="3200" b="1" strike="noStrike" spc="-1" dirty="0">
                <a:solidFill>
                  <a:srgbClr val="C00000"/>
                </a:solidFill>
                <a:latin typeface="微软雅黑" panose="020B0503020204020204" pitchFamily="34" charset="-122"/>
                <a:ea typeface="微软雅黑" panose="020B0503020204020204" pitchFamily="34" charset="-122"/>
                <a:sym typeface="+mn-ea"/>
              </a:rPr>
              <a:t>年拓展讨论</a:t>
            </a:r>
            <a:endParaRPr lang="zh-CN" altLang="en-US" sz="3200" b="1" strike="noStrike" spc="-1" dirty="0">
              <a:solidFill>
                <a:srgbClr val="C00000"/>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561975" y="980440"/>
            <a:ext cx="10819130" cy="1337945"/>
          </a:xfrm>
          <a:prstGeom prst="rect">
            <a:avLst/>
          </a:prstGeom>
          <a:noFill/>
        </p:spPr>
        <p:txBody>
          <a:bodyPr wrap="square" rtlCol="0">
            <a:spAutoFit/>
          </a:bodyPr>
          <a:lstStyle/>
          <a:p>
            <a:pPr>
              <a:lnSpc>
                <a:spcPct val="150000"/>
              </a:lnSpc>
            </a:pPr>
            <a:r>
              <a:rPr lang="zh-CN" altLang="en-US" b="1" dirty="0">
                <a:latin typeface="微软雅黑" panose="020B0503020204020204" pitchFamily="34" charset="-122"/>
                <a:ea typeface="微软雅黑" panose="020B0503020204020204" pitchFamily="34" charset="-122"/>
              </a:rPr>
              <a:t>技术拓展：</a:t>
            </a:r>
            <a:r>
              <a:rPr lang="zh-CN" altLang="en-US" dirty="0">
                <a:latin typeface="微软雅黑" panose="020B0503020204020204" pitchFamily="34" charset="-122"/>
                <a:ea typeface="微软雅黑" panose="020B0503020204020204" pitchFamily="34" charset="-122"/>
              </a:rPr>
              <a:t>标准制定、应用场景</a:t>
            </a:r>
            <a:endParaRPr lang="zh-CN" altLang="en-US" dirty="0">
              <a:latin typeface="微软雅黑" panose="020B0503020204020204" pitchFamily="34" charset="-122"/>
              <a:ea typeface="微软雅黑" panose="020B0503020204020204" pitchFamily="34" charset="-122"/>
            </a:endParaRPr>
          </a:p>
          <a:p>
            <a:pPr>
              <a:lnSpc>
                <a:spcPct val="150000"/>
              </a:lnSpc>
            </a:pPr>
            <a:r>
              <a:rPr lang="zh-CN" altLang="en-US" b="1" dirty="0">
                <a:latin typeface="微软雅黑" panose="020B0503020204020204" pitchFamily="34" charset="-122"/>
                <a:ea typeface="微软雅黑" panose="020B0503020204020204" pitchFamily="34" charset="-122"/>
              </a:rPr>
              <a:t>市场拓展：</a:t>
            </a:r>
            <a:r>
              <a:rPr lang="zh-CN" altLang="en-US" dirty="0">
                <a:latin typeface="微软雅黑" panose="020B0503020204020204" pitchFamily="34" charset="-122"/>
                <a:ea typeface="微软雅黑" panose="020B0503020204020204" pitchFamily="34" charset="-122"/>
              </a:rPr>
              <a:t>市场推广策略，北斗</a:t>
            </a:r>
            <a:r>
              <a:rPr lang="en-US" altLang="zh-CN" dirty="0">
                <a:latin typeface="微软雅黑" panose="020B0503020204020204" pitchFamily="34" charset="-122"/>
                <a:ea typeface="微软雅黑" panose="020B0503020204020204" pitchFamily="34" charset="-122"/>
              </a:rPr>
              <a:t>+OH</a:t>
            </a:r>
            <a:r>
              <a:rPr lang="zh-CN" altLang="en-US" dirty="0">
                <a:latin typeface="微软雅黑" panose="020B0503020204020204" pitchFamily="34" charset="-122"/>
                <a:ea typeface="微软雅黑" panose="020B0503020204020204" pitchFamily="34" charset="-122"/>
              </a:rPr>
              <a:t>双会参会策划</a:t>
            </a:r>
            <a:endParaRPr lang="zh-CN" altLang="en-US" dirty="0">
              <a:latin typeface="微软雅黑" panose="020B0503020204020204" pitchFamily="34" charset="-122"/>
              <a:ea typeface="微软雅黑" panose="020B0503020204020204" pitchFamily="34" charset="-122"/>
            </a:endParaRPr>
          </a:p>
          <a:p>
            <a:pPr>
              <a:lnSpc>
                <a:spcPct val="150000"/>
              </a:lnSpc>
            </a:pPr>
            <a:r>
              <a:rPr lang="zh-CN" altLang="en-US" b="1" dirty="0">
                <a:latin typeface="微软雅黑" panose="020B0503020204020204" pitchFamily="34" charset="-122"/>
                <a:ea typeface="微软雅黑" panose="020B0503020204020204" pitchFamily="34" charset="-122"/>
              </a:rPr>
              <a:t>合作伙伴：</a:t>
            </a:r>
            <a:r>
              <a:rPr lang="zh-CN" altLang="en-US" dirty="0">
                <a:latin typeface="微软雅黑" panose="020B0503020204020204" pitchFamily="34" charset="-122"/>
                <a:ea typeface="微软雅黑" panose="020B0503020204020204" pitchFamily="34" charset="-122"/>
              </a:rPr>
              <a:t>新的合作伙伴建立合作关系，例如芯片厂商、设备制造商</a:t>
            </a:r>
            <a:endParaRPr lang="zh-CN" altLang="en-US" dirty="0">
              <a:latin typeface="微软雅黑" panose="020B0503020204020204" pitchFamily="34" charset="-122"/>
              <a:ea typeface="微软雅黑" panose="020B0503020204020204" pitchFamily="34" charset="-122"/>
            </a:endParaRPr>
          </a:p>
        </p:txBody>
      </p:sp>
      <p:graphicFrame>
        <p:nvGraphicFramePr>
          <p:cNvPr id="2" name="表格 1"/>
          <p:cNvGraphicFramePr/>
          <p:nvPr>
            <p:custDataLst>
              <p:tags r:id="rId1"/>
            </p:custDataLst>
          </p:nvPr>
        </p:nvGraphicFramePr>
        <p:xfrm>
          <a:off x="391160" y="2440305"/>
          <a:ext cx="11554460" cy="2360930"/>
        </p:xfrm>
        <a:graphic>
          <a:graphicData uri="http://schemas.openxmlformats.org/drawingml/2006/table">
            <a:tbl>
              <a:tblPr/>
              <a:tblGrid>
                <a:gridCol w="3576955"/>
                <a:gridCol w="3003550"/>
                <a:gridCol w="1308735"/>
                <a:gridCol w="1851660"/>
                <a:gridCol w="1813560"/>
              </a:tblGrid>
              <a:tr h="360045">
                <a:tc>
                  <a:txBody>
                    <a:bodyPr/>
                    <a:lstStyle/>
                    <a:p>
                      <a:pPr algn="ctr" fontAlgn="ctr" latinLnBrk="0"/>
                      <a:r>
                        <a:rPr lang="zh-CN" altLang="en-US" sz="1400" b="1">
                          <a:solidFill>
                            <a:srgbClr val="000000"/>
                          </a:solidFill>
                          <a:latin typeface="微软雅黑" panose="020B0503020204020204" pitchFamily="34" charset="-122"/>
                          <a:ea typeface="微软雅黑" panose="020B0503020204020204" pitchFamily="34" charset="-122"/>
                        </a:rPr>
                        <a:t>名称</a:t>
                      </a:r>
                      <a:endParaRPr lang="zh-CN" altLang="en-US" sz="1400" b="1">
                        <a:solidFill>
                          <a:srgbClr val="000000"/>
                        </a:solidFill>
                        <a:latin typeface="微软雅黑" panose="020B0503020204020204" pitchFamily="34" charset="-122"/>
                        <a:ea typeface="微软雅黑" panose="020B0503020204020204" pitchFamily="34" charset="-122"/>
                      </a:endParaRPr>
                    </a:p>
                  </a:txBody>
                  <a:tcPr marL="0" marR="0" marT="0" marB="0" anchor="ctr">
                    <a:lnL w="7620" cap="flat" cmpd="sng">
                      <a:solidFill>
                        <a:srgbClr val="000000"/>
                      </a:solidFill>
                      <a:prstDash val="solid"/>
                      <a:headEnd type="none" w="med" len="med"/>
                      <a:tailEnd type="none" w="med" len="med"/>
                    </a:lnL>
                    <a:lnR w="7620" cap="flat" cmpd="sng">
                      <a:solidFill>
                        <a:srgbClr val="000000"/>
                      </a:solidFill>
                      <a:prstDash val="solid"/>
                      <a:headEnd type="none" w="med" len="med"/>
                      <a:tailEnd type="none" w="med" len="med"/>
                    </a:lnR>
                    <a:lnT w="7620" cap="flat" cmpd="sng">
                      <a:solidFill>
                        <a:srgbClr val="000000"/>
                      </a:solidFill>
                      <a:prstDash val="solid"/>
                      <a:headEnd type="none" w="med" len="med"/>
                      <a:tailEnd type="none" w="med" len="med"/>
                    </a:lnT>
                    <a:lnB w="7620" cap="flat" cmpd="sng">
                      <a:solidFill>
                        <a:srgbClr val="000000"/>
                      </a:solidFill>
                      <a:prstDash val="solid"/>
                      <a:headEnd type="none" w="med" len="med"/>
                      <a:tailEnd type="none" w="med" len="med"/>
                    </a:lnB>
                    <a:noFill/>
                  </a:tcPr>
                </a:tc>
                <a:tc>
                  <a:txBody>
                    <a:bodyPr/>
                    <a:lstStyle/>
                    <a:p>
                      <a:pPr algn="ctr" fontAlgn="ctr" latinLnBrk="0"/>
                      <a:r>
                        <a:rPr lang="zh-CN" altLang="en-US" sz="1400" b="1">
                          <a:solidFill>
                            <a:srgbClr val="000000"/>
                          </a:solidFill>
                          <a:latin typeface="微软雅黑" panose="020B0503020204020204" pitchFamily="34" charset="-122"/>
                          <a:ea typeface="微软雅黑" panose="020B0503020204020204" pitchFamily="34" charset="-122"/>
                        </a:rPr>
                        <a:t>主办单位</a:t>
                      </a:r>
                      <a:endParaRPr lang="zh-CN" altLang="en-US" sz="1400" b="1">
                        <a:solidFill>
                          <a:srgbClr val="000000"/>
                        </a:solidFill>
                        <a:latin typeface="微软雅黑" panose="020B0503020204020204" pitchFamily="34" charset="-122"/>
                        <a:ea typeface="微软雅黑" panose="020B0503020204020204" pitchFamily="34" charset="-122"/>
                      </a:endParaRPr>
                    </a:p>
                  </a:txBody>
                  <a:tcPr marL="0" marR="0" marT="0" marB="0" anchor="ctr">
                    <a:lnL w="7620" cap="flat" cmpd="sng">
                      <a:solidFill>
                        <a:srgbClr val="000000"/>
                      </a:solidFill>
                      <a:prstDash val="solid"/>
                      <a:headEnd type="none" w="med" len="med"/>
                      <a:tailEnd type="none" w="med" len="med"/>
                    </a:lnL>
                    <a:lnR w="7620" cap="flat" cmpd="sng">
                      <a:solidFill>
                        <a:srgbClr val="000000"/>
                      </a:solidFill>
                      <a:prstDash val="solid"/>
                      <a:headEnd type="none" w="med" len="med"/>
                      <a:tailEnd type="none" w="med" len="med"/>
                    </a:lnR>
                    <a:lnT w="7620" cap="flat" cmpd="sng">
                      <a:solidFill>
                        <a:srgbClr val="000000"/>
                      </a:solidFill>
                      <a:prstDash val="solid"/>
                      <a:headEnd type="none" w="med" len="med"/>
                      <a:tailEnd type="none" w="med" len="med"/>
                    </a:lnT>
                    <a:lnB w="7620" cap="flat" cmpd="sng">
                      <a:solidFill>
                        <a:srgbClr val="000000"/>
                      </a:solidFill>
                      <a:prstDash val="solid"/>
                      <a:headEnd type="none" w="med" len="med"/>
                      <a:tailEnd type="none" w="med" len="med"/>
                    </a:lnB>
                    <a:noFill/>
                  </a:tcPr>
                </a:tc>
                <a:tc>
                  <a:txBody>
                    <a:bodyPr/>
                    <a:lstStyle/>
                    <a:p>
                      <a:pPr algn="ctr" fontAlgn="ctr"/>
                      <a:r>
                        <a:rPr lang="zh-CN" sz="1400" b="1" dirty="0">
                          <a:latin typeface="微软雅黑" panose="020B0503020204020204" pitchFamily="34" charset="-122"/>
                          <a:ea typeface="微软雅黑" panose="020B0503020204020204" pitchFamily="34" charset="-122"/>
                        </a:rPr>
                        <a:t>举办地</a:t>
                      </a:r>
                      <a:endParaRPr lang="zh-CN" sz="1400" b="1" dirty="0">
                        <a:latin typeface="微软雅黑" panose="020B0503020204020204" pitchFamily="34" charset="-122"/>
                        <a:ea typeface="微软雅黑" panose="020B0503020204020204" pitchFamily="34" charset="-122"/>
                      </a:endParaRPr>
                    </a:p>
                  </a:txBody>
                  <a:tcPr marL="0" marR="0" marT="0" marB="0" anchor="ctr">
                    <a:lnL w="7620" cap="flat" cmpd="sng">
                      <a:solidFill>
                        <a:srgbClr val="000000"/>
                      </a:solidFill>
                      <a:prstDash val="solid"/>
                      <a:headEnd type="none" w="med" len="med"/>
                      <a:tailEnd type="none" w="med" len="med"/>
                    </a:lnL>
                    <a:lnR w="7620" cap="flat" cmpd="sng" algn="ctr">
                      <a:solidFill>
                        <a:srgbClr val="000000"/>
                      </a:solidFill>
                      <a:prstDash val="solid"/>
                      <a:round/>
                      <a:headEnd type="none" w="med" len="med"/>
                      <a:tailEnd type="none" w="med" len="med"/>
                    </a:lnR>
                    <a:lnT w="7620" cap="flat" cmpd="sng">
                      <a:solidFill>
                        <a:srgbClr val="000000"/>
                      </a:solidFill>
                      <a:prstDash val="solid"/>
                      <a:headEnd type="none" w="med" len="med"/>
                      <a:tailEnd type="none" w="med" len="med"/>
                    </a:lnT>
                    <a:lnB w="7620" cap="flat" cmpd="sng">
                      <a:solidFill>
                        <a:srgbClr val="000000"/>
                      </a:solidFill>
                      <a:prstDash val="solid"/>
                      <a:headEnd type="none" w="med" len="med"/>
                      <a:tailEnd type="none" w="med" len="med"/>
                    </a:lnB>
                    <a:noFill/>
                  </a:tcPr>
                </a:tc>
                <a:tc>
                  <a:txBody>
                    <a:bodyPr/>
                    <a:lstStyle/>
                    <a:p>
                      <a:pPr algn="ctr" fontAlgn="ctr"/>
                      <a:r>
                        <a:rPr lang="zh-CN" altLang="en-US" sz="1400" b="1" dirty="0">
                          <a:latin typeface="微软雅黑" panose="020B0503020204020204" pitchFamily="34" charset="-122"/>
                          <a:ea typeface="微软雅黑" panose="020B0503020204020204" pitchFamily="34" charset="-122"/>
                        </a:rPr>
                        <a:t>技术</a:t>
                      </a:r>
                      <a:endParaRPr lang="zh-CN" sz="1400" b="1" dirty="0">
                        <a:latin typeface="微软雅黑" panose="020B0503020204020204" pitchFamily="34" charset="-122"/>
                        <a:ea typeface="微软雅黑" panose="020B0503020204020204" pitchFamily="34" charset="-122"/>
                      </a:endParaRPr>
                    </a:p>
                  </a:txBody>
                  <a:tcPr marL="0" marR="0" marT="0" marB="0" anchor="ctr">
                    <a:lnL w="7620" cap="flat" cmpd="sng">
                      <a:solidFill>
                        <a:srgbClr val="000000"/>
                      </a:solidFill>
                      <a:prstDash val="solid"/>
                      <a:headEnd type="none" w="med" len="med"/>
                      <a:tailEnd type="none" w="med" len="med"/>
                    </a:lnL>
                    <a:lnR w="7620" cap="flat" cmpd="sng" algn="ctr">
                      <a:solidFill>
                        <a:srgbClr val="000000"/>
                      </a:solidFill>
                      <a:prstDash val="solid"/>
                      <a:round/>
                      <a:headEnd type="none" w="med" len="med"/>
                      <a:tailEnd type="none" w="med" len="med"/>
                    </a:lnR>
                    <a:lnT w="7620" cap="flat" cmpd="sng">
                      <a:solidFill>
                        <a:srgbClr val="000000"/>
                      </a:solidFill>
                      <a:prstDash val="soli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ctr"/>
                      <a:r>
                        <a:rPr lang="zh-CN" altLang="en-US" sz="1400" b="1" dirty="0">
                          <a:latin typeface="微软雅黑" panose="020B0503020204020204" pitchFamily="34" charset="-122"/>
                          <a:ea typeface="微软雅黑" panose="020B0503020204020204" pitchFamily="34" charset="-122"/>
                        </a:rPr>
                        <a:t>设备</a:t>
                      </a:r>
                      <a:endParaRPr lang="zh-CN" sz="1400" b="1" dirty="0">
                        <a:latin typeface="微软雅黑" panose="020B0503020204020204" pitchFamily="34" charset="-122"/>
                        <a:ea typeface="微软雅黑" panose="020B0503020204020204" pitchFamily="34" charset="-122"/>
                      </a:endParaRPr>
                    </a:p>
                  </a:txBody>
                  <a:tcPr marL="0" marR="0" marT="0" marB="0" anchor="ctr">
                    <a:lnL w="7620" cap="flat" cmpd="sng">
                      <a:solidFill>
                        <a:srgbClr val="000000"/>
                      </a:solidFill>
                      <a:prstDash val="solid"/>
                      <a:headEnd type="none" w="med" len="med"/>
                      <a:tailEnd type="none" w="med" len="med"/>
                    </a:lnL>
                    <a:lnR w="7620" cap="flat" cmpd="sng">
                      <a:solidFill>
                        <a:srgbClr val="000000"/>
                      </a:solidFill>
                      <a:prstDash val="solid"/>
                      <a:headEnd type="none" w="med" len="med"/>
                      <a:tailEnd type="none" w="med" len="med"/>
                    </a:lnR>
                    <a:lnT w="7620" cap="flat" cmpd="sng">
                      <a:solidFill>
                        <a:srgbClr val="000000"/>
                      </a:solidFill>
                      <a:prstDash val="solid"/>
                      <a:headEnd type="none" w="med" len="med"/>
                      <a:tailEnd type="none" w="med" len="med"/>
                    </a:lnT>
                    <a:lnB w="7620" cap="flat" cmpd="sng" algn="ctr">
                      <a:solidFill>
                        <a:srgbClr val="000000"/>
                      </a:solidFill>
                      <a:prstDash val="solid"/>
                      <a:round/>
                      <a:headEnd type="none" w="med" len="med"/>
                      <a:tailEnd type="none" w="med" len="med"/>
                    </a:lnB>
                    <a:noFill/>
                  </a:tcPr>
                </a:tc>
              </a:tr>
              <a:tr h="426720">
                <a:tc>
                  <a:txBody>
                    <a:bodyPr/>
                    <a:lstStyle/>
                    <a:p>
                      <a:pPr algn="ctr" fontAlgn="ctr" latinLnBrk="0"/>
                      <a:r>
                        <a:rPr lang="zh-CN" altLang="en-US" sz="1400">
                          <a:solidFill>
                            <a:srgbClr val="000000"/>
                          </a:solidFill>
                          <a:latin typeface="微软雅黑" panose="020B0503020204020204" pitchFamily="34" charset="-122"/>
                          <a:ea typeface="微软雅黑" panose="020B0503020204020204" pitchFamily="34" charset="-122"/>
                        </a:rPr>
                        <a:t>北斗应用大会暨中国卫星导航与位置服务年会</a:t>
                      </a:r>
                      <a:endParaRPr lang="zh-CN" altLang="en-US" sz="1400">
                        <a:solidFill>
                          <a:srgbClr val="000000"/>
                        </a:solidFill>
                        <a:latin typeface="微软雅黑" panose="020B0503020204020204" pitchFamily="34" charset="-122"/>
                        <a:ea typeface="微软雅黑" panose="020B0503020204020204" pitchFamily="34" charset="-122"/>
                      </a:endParaRPr>
                    </a:p>
                  </a:txBody>
                  <a:tcPr marL="0" marR="0" marT="0" marB="0" anchor="ctr">
                    <a:lnL w="7620" cap="flat" cmpd="sng">
                      <a:solidFill>
                        <a:srgbClr val="000000"/>
                      </a:solidFill>
                      <a:prstDash val="solid"/>
                      <a:headEnd type="none" w="med" len="med"/>
                      <a:tailEnd type="none" w="med" len="med"/>
                    </a:lnL>
                    <a:lnR w="7620" cap="flat" cmpd="sng">
                      <a:solidFill>
                        <a:srgbClr val="000000"/>
                      </a:solidFill>
                      <a:prstDash val="solid"/>
                      <a:headEnd type="none" w="med" len="med"/>
                      <a:tailEnd type="none" w="med" len="med"/>
                    </a:lnR>
                    <a:lnT w="7620" cap="flat" cmpd="sng">
                      <a:solidFill>
                        <a:srgbClr val="000000"/>
                      </a:solidFill>
                      <a:prstDash val="solid"/>
                      <a:headEnd type="none" w="med" len="med"/>
                      <a:tailEnd type="none" w="med" len="med"/>
                    </a:lnT>
                    <a:lnB w="7620" cap="flat" cmpd="sng">
                      <a:solidFill>
                        <a:srgbClr val="000000"/>
                      </a:solidFill>
                      <a:prstDash val="solid"/>
                      <a:headEnd type="none" w="med" len="med"/>
                      <a:tailEnd type="none" w="med" len="med"/>
                    </a:lnB>
                    <a:noFill/>
                  </a:tcPr>
                </a:tc>
                <a:tc>
                  <a:txBody>
                    <a:bodyPr/>
                    <a:lstStyle/>
                    <a:p>
                      <a:pPr algn="ctr" fontAlgn="ctr" latinLnBrk="0"/>
                      <a:r>
                        <a:rPr lang="zh-CN" altLang="en-US" sz="1400">
                          <a:solidFill>
                            <a:srgbClr val="000000"/>
                          </a:solidFill>
                          <a:latin typeface="微软雅黑" panose="020B0503020204020204" pitchFamily="34" charset="-122"/>
                          <a:ea typeface="微软雅黑" panose="020B0503020204020204" pitchFamily="34" charset="-122"/>
                        </a:rPr>
                        <a:t>中国卫星导航定位协会</a:t>
                      </a:r>
                      <a:endParaRPr lang="zh-CN" altLang="en-US" sz="1400">
                        <a:solidFill>
                          <a:srgbClr val="000000"/>
                        </a:solidFill>
                        <a:latin typeface="微软雅黑" panose="020B0503020204020204" pitchFamily="34" charset="-122"/>
                        <a:ea typeface="微软雅黑" panose="020B0503020204020204" pitchFamily="34" charset="-122"/>
                      </a:endParaRPr>
                    </a:p>
                  </a:txBody>
                  <a:tcPr marL="0" marR="0" marT="0" marB="0" anchor="ctr">
                    <a:lnL w="7620" cap="flat" cmpd="sng">
                      <a:solidFill>
                        <a:srgbClr val="000000"/>
                      </a:solidFill>
                      <a:prstDash val="solid"/>
                      <a:headEnd type="none" w="med" len="med"/>
                      <a:tailEnd type="none" w="med" len="med"/>
                    </a:lnL>
                    <a:lnR w="7620" cap="flat" cmpd="sng">
                      <a:solidFill>
                        <a:srgbClr val="000000"/>
                      </a:solidFill>
                      <a:prstDash val="solid"/>
                      <a:headEnd type="none" w="med" len="med"/>
                      <a:tailEnd type="none" w="med" len="med"/>
                    </a:lnR>
                    <a:lnT w="7620" cap="flat" cmpd="sng">
                      <a:solidFill>
                        <a:srgbClr val="000000"/>
                      </a:solidFill>
                      <a:prstDash val="solid"/>
                      <a:headEnd type="none" w="med" len="med"/>
                      <a:tailEnd type="none" w="med" len="med"/>
                    </a:lnT>
                    <a:lnB w="7620" cap="flat" cmpd="sng">
                      <a:solidFill>
                        <a:srgbClr val="000000"/>
                      </a:solidFill>
                      <a:prstDash val="solid"/>
                      <a:headEnd type="none" w="med" len="med"/>
                      <a:tailEnd type="none" w="med" len="med"/>
                    </a:lnB>
                    <a:noFill/>
                  </a:tcPr>
                </a:tc>
                <a:tc>
                  <a:txBody>
                    <a:bodyPr/>
                    <a:lstStyle/>
                    <a:p>
                      <a:pPr algn="ctr" fontAlgn="ctr" latinLnBrk="0"/>
                      <a:r>
                        <a:rPr lang="en-US" alt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2024</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年武汉</a:t>
                      </a:r>
                      <a:endPar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7620" cap="flat" cmpd="sng">
                      <a:solidFill>
                        <a:srgbClr val="000000"/>
                      </a:solidFill>
                      <a:prstDash val="solid"/>
                      <a:headEnd type="none" w="med" len="med"/>
                      <a:tailEnd type="none" w="med" len="med"/>
                    </a:lnL>
                    <a:lnR w="7620" cap="flat" cmpd="sng" algn="ctr">
                      <a:solidFill>
                        <a:srgbClr val="000000"/>
                      </a:solidFill>
                      <a:prstDash val="solid"/>
                      <a:round/>
                      <a:headEnd type="none" w="med" len="med"/>
                      <a:tailEnd type="none" w="med" len="med"/>
                    </a:lnR>
                    <a:lnT w="7620" cap="flat" cmpd="sng">
                      <a:solidFill>
                        <a:srgbClr val="000000"/>
                      </a:solidFill>
                      <a:prstDash val="solid"/>
                      <a:headEnd type="none" w="med" len="med"/>
                      <a:tailEnd type="none" w="med" len="med"/>
                    </a:lnT>
                    <a:lnB w="7620" cap="flat" cmpd="sng">
                      <a:solidFill>
                        <a:srgbClr val="000000"/>
                      </a:solidFill>
                      <a:prstDash val="solid"/>
                      <a:headEnd type="none" w="med" len="med"/>
                      <a:tailEnd type="none" w="med" len="med"/>
                    </a:lnB>
                    <a:noFill/>
                  </a:tcPr>
                </a:tc>
                <a:tc>
                  <a:txBody>
                    <a:bodyPr/>
                    <a:lstStyle/>
                    <a:p>
                      <a:pPr algn="ctr" fontAlgn="ctr" latinLnBrk="0"/>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安排北斗</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+OH</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议题</a:t>
                      </a:r>
                      <a:endPar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7620" cap="flat" cmpd="sng">
                      <a:solidFill>
                        <a:srgbClr val="000000"/>
                      </a:solidFill>
                      <a:prstDash val="soli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fontAlgn="ctr" latinLnBrk="0"/>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安排北斗</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+OH</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展位</a:t>
                      </a:r>
                      <a:endPar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7620" cap="flat" cmpd="sng">
                      <a:solidFill>
                        <a:srgbClr val="000000"/>
                      </a:solidFill>
                      <a:prstDash val="solid"/>
                      <a:headEnd type="none" w="med" len="med"/>
                      <a:tailEnd type="none" w="med" len="med"/>
                    </a:lnL>
                    <a:lnR w="7620" cap="flat" cmpd="sng">
                      <a:solidFill>
                        <a:srgbClr val="000000"/>
                      </a:solidFill>
                      <a:prstDash val="soli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r>
              <a:tr h="427355">
                <a:tc>
                  <a:txBody>
                    <a:bodyPr/>
                    <a:lstStyle/>
                    <a:p>
                      <a:pPr algn="ctr" fontAlgn="ctr" latinLnBrk="0"/>
                      <a:r>
                        <a:rPr lang="zh-CN" altLang="en-US" sz="1400">
                          <a:solidFill>
                            <a:srgbClr val="000000"/>
                          </a:solidFill>
                          <a:latin typeface="微软雅黑" panose="020B0503020204020204" pitchFamily="34" charset="-122"/>
                          <a:ea typeface="微软雅黑" panose="020B0503020204020204" pitchFamily="34" charset="-122"/>
                        </a:rPr>
                        <a:t>北斗规模应用国际峰会</a:t>
                      </a:r>
                      <a:endParaRPr lang="zh-CN" altLang="en-US" sz="1400">
                        <a:solidFill>
                          <a:srgbClr val="000000"/>
                        </a:solidFill>
                        <a:latin typeface="微软雅黑" panose="020B0503020204020204" pitchFamily="34" charset="-122"/>
                        <a:ea typeface="微软雅黑" panose="020B0503020204020204" pitchFamily="34" charset="-122"/>
                      </a:endParaRPr>
                    </a:p>
                  </a:txBody>
                  <a:tcPr marL="0" marR="0" marT="0" marB="0" anchor="ctr">
                    <a:lnL w="7620" cap="flat" cmpd="sng">
                      <a:solidFill>
                        <a:srgbClr val="000000"/>
                      </a:solidFill>
                      <a:prstDash val="solid"/>
                      <a:headEnd type="none" w="med" len="med"/>
                      <a:tailEnd type="none" w="med" len="med"/>
                    </a:lnL>
                    <a:lnR w="7620" cap="flat" cmpd="sng">
                      <a:solidFill>
                        <a:srgbClr val="000000"/>
                      </a:solidFill>
                      <a:prstDash val="solid"/>
                      <a:headEnd type="none" w="med" len="med"/>
                      <a:tailEnd type="none" w="med" len="med"/>
                    </a:lnR>
                    <a:lnT w="7620" cap="flat" cmpd="sng">
                      <a:solidFill>
                        <a:srgbClr val="000000"/>
                      </a:solidFill>
                      <a:prstDash val="solid"/>
                      <a:headEnd type="none" w="med" len="med"/>
                      <a:tailEnd type="none" w="med" len="med"/>
                    </a:lnT>
                    <a:lnB w="7620" cap="flat" cmpd="sng">
                      <a:solidFill>
                        <a:srgbClr val="000000"/>
                      </a:solidFill>
                      <a:prstDash val="solid"/>
                      <a:headEnd type="none" w="med" len="med"/>
                      <a:tailEnd type="none" w="med" len="med"/>
                    </a:lnB>
                    <a:noFill/>
                  </a:tcPr>
                </a:tc>
                <a:tc>
                  <a:txBody>
                    <a:bodyPr/>
                    <a:lstStyle/>
                    <a:p>
                      <a:pPr algn="ctr" fontAlgn="ctr" latinLnBrk="0"/>
                      <a:r>
                        <a:rPr lang="zh-CN" altLang="en-US" sz="1400">
                          <a:solidFill>
                            <a:srgbClr val="000000"/>
                          </a:solidFill>
                          <a:latin typeface="微软雅黑" panose="020B0503020204020204" pitchFamily="34" charset="-122"/>
                          <a:ea typeface="微软雅黑" panose="020B0503020204020204" pitchFamily="34" charset="-122"/>
                        </a:rPr>
                        <a:t>国家发展改革委、国家网信办等</a:t>
                      </a:r>
                      <a:endParaRPr lang="zh-CN" altLang="en-US" sz="1400">
                        <a:solidFill>
                          <a:srgbClr val="000000"/>
                        </a:solidFill>
                        <a:latin typeface="微软雅黑" panose="020B0503020204020204" pitchFamily="34" charset="-122"/>
                        <a:ea typeface="微软雅黑" panose="020B0503020204020204" pitchFamily="34" charset="-122"/>
                      </a:endParaRPr>
                    </a:p>
                  </a:txBody>
                  <a:tcPr marL="0" marR="0" marT="0" marB="0" anchor="ctr">
                    <a:lnL w="7620" cap="flat" cmpd="sng">
                      <a:solidFill>
                        <a:srgbClr val="000000"/>
                      </a:solidFill>
                      <a:prstDash val="solid"/>
                      <a:headEnd type="none" w="med" len="med"/>
                      <a:tailEnd type="none" w="med" len="med"/>
                    </a:lnL>
                    <a:lnR w="7620" cap="flat" cmpd="sng">
                      <a:solidFill>
                        <a:srgbClr val="000000"/>
                      </a:solidFill>
                      <a:prstDash val="solid"/>
                      <a:headEnd type="none" w="med" len="med"/>
                      <a:tailEnd type="none" w="med" len="med"/>
                    </a:lnR>
                    <a:lnT w="7620" cap="flat" cmpd="sng">
                      <a:solidFill>
                        <a:srgbClr val="000000"/>
                      </a:solidFill>
                      <a:prstDash val="solid"/>
                      <a:headEnd type="none" w="med" len="med"/>
                      <a:tailEnd type="none" w="med" len="med"/>
                    </a:lnT>
                    <a:lnB w="7620" cap="flat" cmpd="sng">
                      <a:solidFill>
                        <a:srgbClr val="000000"/>
                      </a:solidFill>
                      <a:prstDash val="solid"/>
                      <a:headEnd type="none" w="med" len="med"/>
                      <a:tailEnd type="none" w="med" len="med"/>
                    </a:lnB>
                    <a:noFill/>
                  </a:tcPr>
                </a:tc>
                <a:tc>
                  <a:txBody>
                    <a:bodyPr/>
                    <a:lstStyle/>
                    <a:p>
                      <a:pPr algn="ctr" fontAlgn="ctr" latinLnBrk="0"/>
                      <a:r>
                        <a:rPr lang="en-US" alt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2024</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年株洲</a:t>
                      </a:r>
                      <a:endPar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7620" cap="flat" cmpd="sng">
                      <a:solidFill>
                        <a:srgbClr val="000000"/>
                      </a:solidFill>
                      <a:prstDash val="solid"/>
                      <a:headEnd type="none" w="med" len="med"/>
                      <a:tailEnd type="none" w="med" len="med"/>
                    </a:lnL>
                    <a:lnR w="7620" cap="flat" cmpd="sng" algn="ctr">
                      <a:solidFill>
                        <a:srgbClr val="000000"/>
                      </a:solidFill>
                      <a:prstDash val="solid"/>
                      <a:round/>
                      <a:headEnd type="none" w="med" len="med"/>
                      <a:tailEnd type="none" w="med" len="med"/>
                    </a:lnR>
                    <a:lnT w="7620" cap="flat" cmpd="sng">
                      <a:solidFill>
                        <a:srgbClr val="000000"/>
                      </a:solidFill>
                      <a:prstDash val="solid"/>
                      <a:headEnd type="none" w="med" len="med"/>
                      <a:tailEnd type="none" w="med" len="med"/>
                    </a:lnT>
                    <a:lnB w="7620" cap="flat" cmpd="sng">
                      <a:solidFill>
                        <a:srgbClr val="000000"/>
                      </a:solidFill>
                      <a:prstDash val="soli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安排北斗</a:t>
                      </a:r>
                      <a:r>
                        <a:rPr kumimoji="0" lang="en-US"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+OH</a:t>
                      </a:r>
                      <a:r>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议题</a:t>
                      </a:r>
                      <a:endPar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7620" cap="flat" cmpd="sng">
                      <a:solidFill>
                        <a:srgbClr val="000000"/>
                      </a:solidFill>
                      <a:prstDash val="soli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安排北斗</a:t>
                      </a:r>
                      <a:r>
                        <a:rPr kumimoji="0" lang="en-US"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+OH</a:t>
                      </a:r>
                      <a:r>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展位</a:t>
                      </a:r>
                      <a:endPar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7620" cap="flat" cmpd="sng">
                      <a:solidFill>
                        <a:srgbClr val="000000"/>
                      </a:solidFill>
                      <a:prstDash val="solid"/>
                      <a:headEnd type="none" w="med" len="med"/>
                      <a:tailEnd type="none" w="med" len="med"/>
                    </a:lnL>
                    <a:lnR w="7620" cap="flat" cmpd="sng">
                      <a:solidFill>
                        <a:srgbClr val="000000"/>
                      </a:solidFill>
                      <a:prstDash val="soli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r>
              <a:tr h="426720">
                <a:tc>
                  <a:txBody>
                    <a:bodyPr/>
                    <a:lstStyle/>
                    <a:p>
                      <a:pPr algn="ctr" fontAlgn="ctr" latinLnBrk="0"/>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中国卫星导航年会 </a:t>
                      </a:r>
                      <a:endPar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7620" cap="flat" cmpd="sng">
                      <a:solidFill>
                        <a:srgbClr val="000000"/>
                      </a:solidFill>
                      <a:prstDash val="solid"/>
                      <a:headEnd type="none" w="med" len="med"/>
                      <a:tailEnd type="none" w="med" len="med"/>
                    </a:lnL>
                    <a:lnR w="7620" cap="flat" cmpd="sng">
                      <a:solidFill>
                        <a:srgbClr val="000000"/>
                      </a:solidFill>
                      <a:prstDash val="solid"/>
                      <a:headEnd type="none" w="med" len="med"/>
                      <a:tailEnd type="none" w="med" len="med"/>
                    </a:lnR>
                    <a:lnT w="7620" cap="flat" cmpd="sng">
                      <a:solidFill>
                        <a:srgbClr val="000000"/>
                      </a:solidFill>
                      <a:prstDash val="solid"/>
                      <a:headEnd type="none" w="med" len="med"/>
                      <a:tailEnd type="none" w="med" len="med"/>
                    </a:lnT>
                    <a:lnB w="7620" cap="flat" cmpd="sng">
                      <a:solidFill>
                        <a:srgbClr val="000000"/>
                      </a:solidFill>
                      <a:prstDash val="solid"/>
                      <a:headEnd type="none" w="med" len="med"/>
                      <a:tailEnd type="none" w="med" len="med"/>
                    </a:lnB>
                    <a:noFill/>
                  </a:tcPr>
                </a:tc>
                <a:tc>
                  <a:txBody>
                    <a:bodyPr/>
                    <a:lstStyle/>
                    <a:p>
                      <a:pPr algn="ctr" fontAlgn="ctr" latinLnBrk="0"/>
                      <a:r>
                        <a:rPr lang="zh-CN" altLang="en-US" sz="1400">
                          <a:solidFill>
                            <a:srgbClr val="000000"/>
                          </a:solidFill>
                          <a:latin typeface="微软雅黑" panose="020B0503020204020204" pitchFamily="34" charset="-122"/>
                          <a:ea typeface="微软雅黑" panose="020B0503020204020204" pitchFamily="34" charset="-122"/>
                        </a:rPr>
                        <a:t>国家发展改革委、国家网信办等</a:t>
                      </a:r>
                      <a:endParaRPr lang="zh-CN" altLang="en-US" sz="1400">
                        <a:solidFill>
                          <a:srgbClr val="000000"/>
                        </a:solidFill>
                        <a:latin typeface="微软雅黑" panose="020B0503020204020204" pitchFamily="34" charset="-122"/>
                        <a:ea typeface="微软雅黑" panose="020B0503020204020204" pitchFamily="34" charset="-122"/>
                      </a:endParaRPr>
                    </a:p>
                  </a:txBody>
                  <a:tcPr marL="0" marR="0" marT="0" marB="0" anchor="ctr">
                    <a:lnL w="7620" cap="flat" cmpd="sng">
                      <a:solidFill>
                        <a:srgbClr val="000000"/>
                      </a:solidFill>
                      <a:prstDash val="solid"/>
                      <a:headEnd type="none" w="med" len="med"/>
                      <a:tailEnd type="none" w="med" len="med"/>
                    </a:lnL>
                    <a:lnR w="7620" cap="flat" cmpd="sng">
                      <a:solidFill>
                        <a:srgbClr val="000000"/>
                      </a:solidFill>
                      <a:prstDash val="solid"/>
                      <a:headEnd type="none" w="med" len="med"/>
                      <a:tailEnd type="none" w="med" len="med"/>
                    </a:lnR>
                    <a:lnT w="7620" cap="flat" cmpd="sng">
                      <a:solidFill>
                        <a:srgbClr val="000000"/>
                      </a:solidFill>
                      <a:prstDash val="solid"/>
                      <a:headEnd type="none" w="med" len="med"/>
                      <a:tailEnd type="none" w="med" len="med"/>
                    </a:lnT>
                    <a:lnB w="7620" cap="flat" cmpd="sng">
                      <a:solidFill>
                        <a:srgbClr val="000000"/>
                      </a:solidFill>
                      <a:prstDash val="solid"/>
                      <a:headEnd type="none" w="med" len="med"/>
                      <a:tailEnd type="none" w="med" len="med"/>
                    </a:lnB>
                    <a:noFill/>
                  </a:tcPr>
                </a:tc>
                <a:tc>
                  <a:txBody>
                    <a:bodyPr/>
                    <a:lstStyle/>
                    <a:p>
                      <a:pPr algn="ctr" fontAlgn="ctr" latinLnBrk="0"/>
                      <a:r>
                        <a:rPr lang="en-US" alt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2024</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年株洲</a:t>
                      </a:r>
                      <a:endPar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fontAlgn="ctr" latinLnBrk="0"/>
                      <a:endParaRPr sz="1400">
                        <a:solidFill>
                          <a:srgbClr val="000000"/>
                        </a:solidFill>
                        <a:latin typeface="微软雅黑" panose="020B0503020204020204" pitchFamily="34" charset="-122"/>
                        <a:ea typeface="微软雅黑" panose="020B0503020204020204" pitchFamily="34" charset="-122"/>
                      </a:endParaRPr>
                    </a:p>
                  </a:txBody>
                  <a:tcPr marL="0" marR="0" marT="0" marB="0" anchor="ctr">
                    <a:lnL w="7620" cap="flat" cmpd="sng">
                      <a:solidFill>
                        <a:srgbClr val="000000"/>
                      </a:solidFill>
                      <a:prstDash val="solid"/>
                      <a:headEnd type="none" w="med" len="med"/>
                      <a:tailEnd type="none" w="med" len="med"/>
                    </a:lnL>
                    <a:lnR w="7620" cap="flat" cmpd="sng" algn="ctr">
                      <a:solidFill>
                        <a:srgbClr val="000000"/>
                      </a:solidFill>
                      <a:prstDash val="solid"/>
                      <a:round/>
                      <a:headEnd type="none" w="med" len="med"/>
                      <a:tailEnd type="none" w="med" len="med"/>
                    </a:lnR>
                    <a:lnT w="7620" cap="flat" cmpd="sng">
                      <a:solidFill>
                        <a:srgbClr val="000000"/>
                      </a:solidFill>
                      <a:prstDash val="solid"/>
                      <a:headEnd type="none" w="med" len="med"/>
                      <a:tailEnd type="none" w="med" len="med"/>
                    </a:lnT>
                    <a:lnB w="7620" cap="flat" cmpd="sng">
                      <a:solidFill>
                        <a:srgbClr val="000000"/>
                      </a:solidFill>
                      <a:prstDash val="soli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安排北斗</a:t>
                      </a:r>
                      <a:r>
                        <a:rPr kumimoji="0" lang="en-US"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+OH</a:t>
                      </a:r>
                      <a:r>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议题</a:t>
                      </a:r>
                      <a:endPar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7620" cap="flat" cmpd="sng">
                      <a:solidFill>
                        <a:srgbClr val="000000"/>
                      </a:solidFill>
                      <a:prstDash val="soli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安排北斗</a:t>
                      </a:r>
                      <a:r>
                        <a:rPr kumimoji="0" lang="en-US"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+OH</a:t>
                      </a:r>
                      <a:r>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展位</a:t>
                      </a:r>
                      <a:endPar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7620" cap="flat" cmpd="sng">
                      <a:solidFill>
                        <a:srgbClr val="000000"/>
                      </a:solidFill>
                      <a:prstDash val="solid"/>
                      <a:headEnd type="none" w="med" len="med"/>
                      <a:tailEnd type="none" w="med" len="med"/>
                    </a:lnL>
                    <a:lnR w="7620" cap="flat" cmpd="sng">
                      <a:solidFill>
                        <a:srgbClr val="000000"/>
                      </a:solidFill>
                      <a:prstDash val="soli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r>
              <a:tr h="360045">
                <a:tc>
                  <a:txBody>
                    <a:bodyPr/>
                    <a:lstStyle/>
                    <a:p>
                      <a:pPr algn="ctr" fontAlgn="ctr"/>
                      <a:r>
                        <a:rPr lang="en-US" sz="1400" dirty="0">
                          <a:latin typeface="微软雅黑" panose="020B0503020204020204" pitchFamily="34" charset="-122"/>
                          <a:ea typeface="微软雅黑" panose="020B0503020204020204" pitchFamily="34" charset="-122"/>
                        </a:rPr>
                        <a:t>O</a:t>
                      </a:r>
                      <a:r>
                        <a:rPr lang="en-US" altLang="zh-CN" sz="1400" dirty="0">
                          <a:latin typeface="微软雅黑" panose="020B0503020204020204" pitchFamily="34" charset="-122"/>
                          <a:ea typeface="微软雅黑" panose="020B0503020204020204" pitchFamily="34" charset="-122"/>
                        </a:rPr>
                        <a:t>penHarmony</a:t>
                      </a:r>
                      <a:r>
                        <a:rPr lang="zh-CN" altLang="en-US" sz="1400" dirty="0">
                          <a:latin typeface="微软雅黑" panose="020B0503020204020204" pitchFamily="34" charset="-122"/>
                          <a:ea typeface="微软雅黑" panose="020B0503020204020204" pitchFamily="34" charset="-122"/>
                        </a:rPr>
                        <a:t>操作系统大会</a:t>
                      </a:r>
                      <a:endParaRPr sz="1400" dirty="0">
                        <a:latin typeface="微软雅黑" panose="020B0503020204020204" pitchFamily="34" charset="-122"/>
                        <a:ea typeface="微软雅黑" panose="020B0503020204020204" pitchFamily="34" charset="-122"/>
                      </a:endParaRPr>
                    </a:p>
                  </a:txBody>
                  <a:tcPr marL="0" marR="0" marT="0" marB="0" anchor="ctr">
                    <a:lnL w="7620" cap="flat" cmpd="sng">
                      <a:solidFill>
                        <a:srgbClr val="000000"/>
                      </a:solidFill>
                      <a:prstDash val="solid"/>
                      <a:headEnd type="none" w="med" len="med"/>
                      <a:tailEnd type="none" w="med" len="med"/>
                    </a:lnL>
                    <a:lnR w="7620" cap="flat" cmpd="sng">
                      <a:solidFill>
                        <a:srgbClr val="000000"/>
                      </a:solidFill>
                      <a:prstDash val="solid"/>
                      <a:headEnd type="none" w="med" len="med"/>
                      <a:tailEnd type="none" w="med" len="med"/>
                    </a:lnR>
                    <a:lnT w="7620" cap="flat" cmpd="sng">
                      <a:solidFill>
                        <a:srgbClr val="000000"/>
                      </a:solidFill>
                      <a:prstDash val="solid"/>
                      <a:headEnd type="none" w="med" len="med"/>
                      <a:tailEnd type="none" w="med" len="med"/>
                    </a:lnT>
                    <a:lnB w="7620" cap="flat" cmpd="sng">
                      <a:solidFill>
                        <a:srgbClr val="000000"/>
                      </a:solidFill>
                      <a:prstDash val="solid"/>
                      <a:headEnd type="none" w="med" len="med"/>
                      <a:tailEnd type="none" w="med" len="med"/>
                    </a:lnB>
                    <a:noFill/>
                  </a:tcPr>
                </a:tc>
                <a:tc>
                  <a:txBody>
                    <a:bodyPr/>
                    <a:lstStyle/>
                    <a:p>
                      <a:pPr algn="ctr" fontAlgn="ctr"/>
                      <a:r>
                        <a:rPr lang="en-US" altLang="zh-CN" sz="1400">
                          <a:latin typeface="微软雅黑" panose="020B0503020204020204" pitchFamily="34" charset="-122"/>
                          <a:ea typeface="微软雅黑" panose="020B0503020204020204" pitchFamily="34" charset="-122"/>
                        </a:rPr>
                        <a:t>OpenAtom OpenHarmony</a:t>
                      </a:r>
                      <a:r>
                        <a:rPr lang="zh-CN" altLang="en-US" sz="1400">
                          <a:latin typeface="微软雅黑" panose="020B0503020204020204" pitchFamily="34" charset="-122"/>
                          <a:ea typeface="微软雅黑" panose="020B0503020204020204" pitchFamily="34" charset="-122"/>
                        </a:rPr>
                        <a:t>委员会</a:t>
                      </a:r>
                      <a:endParaRPr lang="zh-CN" altLang="en-US" sz="1400">
                        <a:latin typeface="微软雅黑" panose="020B0503020204020204" pitchFamily="34" charset="-122"/>
                        <a:ea typeface="微软雅黑" panose="020B0503020204020204" pitchFamily="34" charset="-122"/>
                      </a:endParaRPr>
                    </a:p>
                  </a:txBody>
                  <a:tcPr marL="0" marR="0" marT="0" marB="0" anchor="ctr">
                    <a:lnL w="7620" cap="flat" cmpd="sng">
                      <a:solidFill>
                        <a:srgbClr val="000000"/>
                      </a:solidFill>
                      <a:prstDash val="solid"/>
                      <a:headEnd type="none" w="med" len="med"/>
                      <a:tailEnd type="none" w="med" len="med"/>
                    </a:lnL>
                    <a:lnR w="7620" cap="flat" cmpd="sng">
                      <a:solidFill>
                        <a:srgbClr val="000000"/>
                      </a:solidFill>
                      <a:prstDash val="solid"/>
                      <a:headEnd type="none" w="med" len="med"/>
                      <a:tailEnd type="none" w="med" len="med"/>
                    </a:lnR>
                    <a:lnT w="7620" cap="flat" cmpd="sng">
                      <a:solidFill>
                        <a:srgbClr val="000000"/>
                      </a:solidFill>
                      <a:prstDash val="solid"/>
                      <a:headEnd type="none" w="med" len="med"/>
                      <a:tailEnd type="none" w="med" len="med"/>
                    </a:lnT>
                    <a:lnB w="7620" cap="flat" cmpd="sng">
                      <a:solidFill>
                        <a:srgbClr val="000000"/>
                      </a:solidFill>
                      <a:prstDash val="solid"/>
                      <a:headEnd type="none" w="med" len="med"/>
                      <a:tailEnd type="none" w="med" len="med"/>
                    </a:lnB>
                    <a:noFill/>
                  </a:tcPr>
                </a:tc>
                <a:tc>
                  <a:txBody>
                    <a:bodyPr/>
                    <a:lstStyle/>
                    <a:p>
                      <a:pPr algn="ctr" fontAlgn="ctr"/>
                      <a:r>
                        <a:rPr lang="en-US" alt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2024</a:t>
                      </a:r>
                      <a:r>
                        <a:rPr lang="zh-CN" alt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年武汉</a:t>
                      </a:r>
                      <a:endParaRPr sz="1400" dirty="0">
                        <a:latin typeface="微软雅黑" panose="020B0503020204020204" pitchFamily="34" charset="-122"/>
                        <a:ea typeface="微软雅黑" panose="020B0503020204020204" pitchFamily="34" charset="-122"/>
                      </a:endParaRPr>
                    </a:p>
                  </a:txBody>
                  <a:tcPr marL="0" marR="0" marT="0" marB="0" anchor="ctr">
                    <a:lnL w="7620" cap="flat" cmpd="sng">
                      <a:solidFill>
                        <a:srgbClr val="000000"/>
                      </a:solidFill>
                      <a:prstDash val="solid"/>
                      <a:headEnd type="none" w="med" len="med"/>
                      <a:tailEnd type="none" w="med" len="med"/>
                    </a:lnL>
                    <a:lnR w="7620" cap="flat" cmpd="sng" algn="ctr">
                      <a:solidFill>
                        <a:srgbClr val="000000"/>
                      </a:solidFill>
                      <a:prstDash val="solid"/>
                      <a:round/>
                      <a:headEnd type="none" w="med" len="med"/>
                      <a:tailEnd type="none" w="med" len="med"/>
                    </a:lnR>
                    <a:lnT w="7620" cap="flat" cmpd="sng">
                      <a:solidFill>
                        <a:srgbClr val="000000"/>
                      </a:solidFill>
                      <a:prstDash val="solid"/>
                      <a:headEnd type="none" w="med" len="med"/>
                      <a:tailEnd type="none" w="med" len="med"/>
                    </a:lnT>
                    <a:lnB w="7620" cap="flat" cmpd="sng">
                      <a:solidFill>
                        <a:srgbClr val="000000"/>
                      </a:solidFill>
                      <a:prstDash val="soli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安排北斗</a:t>
                      </a:r>
                      <a:r>
                        <a:rPr kumimoji="0" lang="en-US"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+OH</a:t>
                      </a:r>
                      <a:r>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议题</a:t>
                      </a:r>
                      <a:endPar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7620" cap="flat" cmpd="sng">
                      <a:solidFill>
                        <a:srgbClr val="000000"/>
                      </a:solidFill>
                      <a:prstDash val="soli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安排北斗</a:t>
                      </a:r>
                      <a:r>
                        <a:rPr kumimoji="0" lang="en-US"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+OH</a:t>
                      </a:r>
                      <a:r>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展位</a:t>
                      </a:r>
                      <a:endPar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7620" cap="flat" cmpd="sng">
                      <a:solidFill>
                        <a:srgbClr val="000000"/>
                      </a:solidFill>
                      <a:prstDash val="solid"/>
                      <a:headEnd type="none" w="med" len="med"/>
                      <a:tailEnd type="none" w="med" len="med"/>
                    </a:lnL>
                    <a:lnR w="7620" cap="flat" cmpd="sng">
                      <a:solidFill>
                        <a:srgbClr val="000000"/>
                      </a:solidFill>
                      <a:prstDash val="soli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r>
              <a:tr h="360045">
                <a:tc>
                  <a:txBody>
                    <a:bodyPr/>
                    <a:lstStyle/>
                    <a:p>
                      <a:pPr algn="ctr" fontAlgn="ctr"/>
                      <a:r>
                        <a:rPr lang="en-US" altLang="zh-CN" sz="1400" dirty="0">
                          <a:latin typeface="微软雅黑" panose="020B0503020204020204" pitchFamily="34" charset="-122"/>
                          <a:ea typeface="微软雅黑" panose="020B0503020204020204" pitchFamily="34" charset="-122"/>
                        </a:rPr>
                        <a:t>OpenHarmony</a:t>
                      </a:r>
                      <a:r>
                        <a:rPr lang="zh-CN" altLang="en-US" sz="1400" dirty="0">
                          <a:latin typeface="微软雅黑" panose="020B0503020204020204" pitchFamily="34" charset="-122"/>
                          <a:ea typeface="微软雅黑" panose="020B0503020204020204" pitchFamily="34" charset="-122"/>
                        </a:rPr>
                        <a:t>技术大会</a:t>
                      </a:r>
                      <a:endParaRPr sz="1400" dirty="0">
                        <a:latin typeface="微软雅黑" panose="020B0503020204020204" pitchFamily="34" charset="-122"/>
                        <a:ea typeface="微软雅黑" panose="020B0503020204020204" pitchFamily="34" charset="-122"/>
                      </a:endParaRPr>
                    </a:p>
                  </a:txBody>
                  <a:tcPr marL="0" marR="0" marT="0" marB="0" anchor="ctr">
                    <a:lnL w="7620" cap="flat" cmpd="sng">
                      <a:solidFill>
                        <a:srgbClr val="000000"/>
                      </a:solidFill>
                      <a:prstDash val="solid"/>
                      <a:headEnd type="none" w="med" len="med"/>
                      <a:tailEnd type="none" w="med" len="med"/>
                    </a:lnL>
                    <a:lnR w="7620" cap="flat" cmpd="sng">
                      <a:solidFill>
                        <a:srgbClr val="000000"/>
                      </a:solidFill>
                      <a:prstDash val="solid"/>
                      <a:headEnd type="none" w="med" len="med"/>
                      <a:tailEnd type="none" w="med" len="med"/>
                    </a:lnR>
                    <a:lnT w="7620" cap="flat" cmpd="sng">
                      <a:solidFill>
                        <a:srgbClr val="000000"/>
                      </a:solidFill>
                      <a:prstDash val="solid"/>
                      <a:headEnd type="none" w="med" len="med"/>
                      <a:tailEnd type="none" w="med" len="med"/>
                    </a:lnT>
                    <a:lnB w="7620" cap="flat" cmpd="sng">
                      <a:solidFill>
                        <a:srgbClr val="000000"/>
                      </a:solidFill>
                      <a:prstDash val="solid"/>
                      <a:headEnd type="none" w="med" len="med"/>
                      <a:tailEnd type="none" w="med" len="med"/>
                    </a:lnB>
                    <a:noFill/>
                  </a:tcPr>
                </a:tc>
                <a:tc>
                  <a:txBody>
                    <a:bodyPr/>
                    <a:lstStyle/>
                    <a:p>
                      <a:pPr algn="ctr" fontAlgn="ctr"/>
                      <a:r>
                        <a:rPr lang="en-US" altLang="zh-CN" sz="1400">
                          <a:latin typeface="微软雅黑" panose="020B0503020204020204" pitchFamily="34" charset="-122"/>
                          <a:ea typeface="微软雅黑" panose="020B0503020204020204" pitchFamily="34" charset="-122"/>
                        </a:rPr>
                        <a:t>OpenAtom OpenHarmony</a:t>
                      </a:r>
                      <a:r>
                        <a:rPr lang="zh-CN" altLang="en-US" sz="1400">
                          <a:latin typeface="微软雅黑" panose="020B0503020204020204" pitchFamily="34" charset="-122"/>
                          <a:ea typeface="微软雅黑" panose="020B0503020204020204" pitchFamily="34" charset="-122"/>
                        </a:rPr>
                        <a:t>委员会</a:t>
                      </a:r>
                      <a:endParaRPr lang="zh-CN" altLang="en-US" sz="1400">
                        <a:latin typeface="微软雅黑" panose="020B0503020204020204" pitchFamily="34" charset="-122"/>
                        <a:ea typeface="微软雅黑" panose="020B0503020204020204" pitchFamily="34" charset="-122"/>
                      </a:endParaRPr>
                    </a:p>
                  </a:txBody>
                  <a:tcPr marL="0" marR="0" marT="0" marB="0" anchor="ctr">
                    <a:lnL w="7620" cap="flat" cmpd="sng">
                      <a:solidFill>
                        <a:srgbClr val="000000"/>
                      </a:solidFill>
                      <a:prstDash val="solid"/>
                      <a:headEnd type="none" w="med" len="med"/>
                      <a:tailEnd type="none" w="med" len="med"/>
                    </a:lnL>
                    <a:lnR w="7620" cap="flat" cmpd="sng">
                      <a:solidFill>
                        <a:srgbClr val="000000"/>
                      </a:solidFill>
                      <a:prstDash val="solid"/>
                      <a:headEnd type="none" w="med" len="med"/>
                      <a:tailEnd type="none" w="med" len="med"/>
                    </a:lnR>
                    <a:lnT w="7620" cap="flat" cmpd="sng">
                      <a:solidFill>
                        <a:srgbClr val="000000"/>
                      </a:solidFill>
                      <a:prstDash val="solid"/>
                      <a:headEnd type="none" w="med" len="med"/>
                      <a:tailEnd type="none" w="med" len="med"/>
                    </a:lnT>
                    <a:lnB w="7620" cap="flat" cmpd="sng">
                      <a:solidFill>
                        <a:srgbClr val="000000"/>
                      </a:solidFill>
                      <a:prstDash val="solid"/>
                      <a:headEnd type="none" w="med" len="med"/>
                      <a:tailEnd type="none" w="med" len="med"/>
                    </a:lnB>
                    <a:noFill/>
                  </a:tcPr>
                </a:tc>
                <a:tc>
                  <a:txBody>
                    <a:bodyPr/>
                    <a:lstStyle/>
                    <a:p>
                      <a:pPr algn="ctr" fontAlgn="ctr"/>
                      <a:r>
                        <a:rPr lang="en-US" sz="1400" dirty="0">
                          <a:latin typeface="微软雅黑" panose="020B0503020204020204" pitchFamily="34" charset="-122"/>
                          <a:ea typeface="微软雅黑" panose="020B0503020204020204" pitchFamily="34" charset="-122"/>
                        </a:rPr>
                        <a:t>2024</a:t>
                      </a:r>
                      <a:r>
                        <a:rPr lang="zh-CN" altLang="en-US" sz="1400" dirty="0">
                          <a:latin typeface="微软雅黑" panose="020B0503020204020204" pitchFamily="34" charset="-122"/>
                          <a:ea typeface="微软雅黑" panose="020B0503020204020204" pitchFamily="34" charset="-122"/>
                        </a:rPr>
                        <a:t>上海</a:t>
                      </a:r>
                      <a:endParaRPr sz="1400" dirty="0">
                        <a:latin typeface="微软雅黑" panose="020B0503020204020204" pitchFamily="34" charset="-122"/>
                        <a:ea typeface="微软雅黑" panose="020B0503020204020204" pitchFamily="34" charset="-122"/>
                      </a:endParaRPr>
                    </a:p>
                  </a:txBody>
                  <a:tcPr marL="0" marR="0" marT="0" marB="0" anchor="ctr">
                    <a:lnL w="7620" cap="flat" cmpd="sng">
                      <a:solidFill>
                        <a:srgbClr val="000000"/>
                      </a:solidFill>
                      <a:prstDash val="solid"/>
                      <a:headEnd type="none" w="med" len="med"/>
                      <a:tailEnd type="none" w="med" len="med"/>
                    </a:lnL>
                    <a:lnR w="7620" cap="flat" cmpd="sng" algn="ctr">
                      <a:solidFill>
                        <a:srgbClr val="000000"/>
                      </a:solidFill>
                      <a:prstDash val="solid"/>
                      <a:round/>
                      <a:headEnd type="none" w="med" len="med"/>
                      <a:tailEnd type="none" w="med" len="med"/>
                    </a:lnR>
                    <a:lnT w="7620" cap="flat" cmpd="sng">
                      <a:solidFill>
                        <a:srgbClr val="000000"/>
                      </a:solidFill>
                      <a:prstDash val="solid"/>
                      <a:headEnd type="none" w="med" len="med"/>
                      <a:tailEnd type="none" w="med" len="med"/>
                    </a:lnT>
                    <a:lnB w="7620" cap="flat" cmpd="sng">
                      <a:solidFill>
                        <a:srgbClr val="000000"/>
                      </a:solidFill>
                      <a:prstDash val="soli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安排北斗</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+OH</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议题</a:t>
                      </a:r>
                      <a:endPar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7620" cap="flat" cmpd="sng">
                      <a:solidFill>
                        <a:srgbClr val="000000"/>
                      </a:solidFill>
                      <a:prstDash val="soli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安排北斗</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+OH</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展位</a:t>
                      </a:r>
                      <a:endPar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7620" cap="flat" cmpd="sng">
                      <a:solidFill>
                        <a:srgbClr val="000000"/>
                      </a:solidFill>
                      <a:prstDash val="solid"/>
                      <a:headEnd type="none" w="med" len="med"/>
                      <a:tailEnd type="none" w="med" len="med"/>
                    </a:lnL>
                    <a:lnR w="7620" cap="flat" cmpd="sng">
                      <a:solidFill>
                        <a:srgbClr val="000000"/>
                      </a:solidFill>
                      <a:prstDash val="soli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Box 8"/>
          <p:cNvSpPr/>
          <p:nvPr/>
        </p:nvSpPr>
        <p:spPr>
          <a:xfrm>
            <a:off x="4425146" y="2298598"/>
            <a:ext cx="5631601" cy="267398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u"/>
              <a:defRPr/>
            </a:pPr>
            <a:r>
              <a:rPr kumimoji="0" lang="en-US" altLang="zh-CN" sz="28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BDOH SIG</a:t>
            </a:r>
            <a:r>
              <a:rPr kumimoji="0" lang="zh-CN" altLang="en-US" sz="28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运作机制介绍</a:t>
            </a:r>
            <a:endParaRPr kumimoji="0" lang="en-US" altLang="zh-CN" sz="28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u"/>
              <a:defRPr/>
            </a:pPr>
            <a:r>
              <a:rPr kumimoji="0" lang="en-US" altLang="zh-CN" sz="28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BDOH 目标及方案介绍</a:t>
            </a:r>
            <a:endParaRPr kumimoji="0" lang="en-US" altLang="zh-CN" sz="28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u"/>
              <a:defRPr/>
            </a:pPr>
            <a:r>
              <a:rPr kumimoji="0" lang="en-US" altLang="zh-CN" sz="28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BDOH </a:t>
            </a:r>
            <a:r>
              <a:rPr kumimoji="0" lang="zh-CN" altLang="en-US" sz="28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计划及分工讨论</a:t>
            </a:r>
            <a:endParaRPr kumimoji="0" lang="zh-CN" altLang="en-US" sz="2800" b="1" i="0" u="none" strike="noStrike" kern="1200" cap="none" spc="-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u"/>
              <a:defRPr/>
            </a:pPr>
            <a:r>
              <a:rPr lang="en-US" altLang="zh-CN" sz="2800" b="1" spc="-1" noProof="0" dirty="0">
                <a:ln>
                  <a:noFill/>
                </a:ln>
                <a:solidFill>
                  <a:srgbClr val="C00000"/>
                </a:solidFill>
                <a:effectLst/>
                <a:uLnTx/>
                <a:uFillTx/>
                <a:latin typeface="微软雅黑" panose="020B0503020204020204" pitchFamily="34" charset="-122"/>
                <a:ea typeface="微软雅黑" panose="020B0503020204020204" pitchFamily="34" charset="-122"/>
                <a:sym typeface="+mn-ea"/>
              </a:rPr>
              <a:t>OpenHarmony贡献指南</a:t>
            </a:r>
            <a:endParaRPr kumimoji="0" lang="en-US" altLang="zh-CN" sz="2800" b="1" i="0" u="none" strike="noStrike" kern="1200" cap="none" spc="-1"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 name="矩形 1"/>
          <p:cNvSpPr/>
          <p:nvPr/>
        </p:nvSpPr>
        <p:spPr>
          <a:xfrm>
            <a:off x="4339734" y="721285"/>
            <a:ext cx="1781258"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50" normalizeH="0" baseline="0" noProof="0" dirty="0">
                <a:ln w="9525" cmpd="sng">
                  <a:solidFill>
                    <a:srgbClr val="31B6FD"/>
                  </a:solidFill>
                  <a:prstDash val="solid"/>
                </a:ln>
                <a:solidFill>
                  <a:srgbClr val="C00000"/>
                </a:solidFill>
                <a:effectLst>
                  <a:glow rad="38100">
                    <a:srgbClr val="31B6FD">
                      <a:alpha val="40000"/>
                    </a:srgbClr>
                  </a:glow>
                </a:effectLst>
                <a:uLnTx/>
                <a:uFillTx/>
                <a:latin typeface="微软雅黑" panose="020B0503020204020204" pitchFamily="34" charset="-122"/>
                <a:ea typeface="微软雅黑" panose="020B0503020204020204" pitchFamily="34" charset="-122"/>
              </a:rPr>
              <a:t>目 录</a:t>
            </a:r>
            <a:endParaRPr kumimoji="0" lang="zh-CN" altLang="en-US" sz="5400" b="1" i="0" u="none" strike="noStrike" kern="1200" cap="none" spc="50" normalizeH="0" baseline="0" noProof="0" dirty="0">
              <a:ln w="9525" cmpd="sng">
                <a:solidFill>
                  <a:srgbClr val="31B6FD"/>
                </a:solidFill>
                <a:prstDash val="solid"/>
              </a:ln>
              <a:solidFill>
                <a:srgbClr val="C00000"/>
              </a:solidFill>
              <a:effectLst>
                <a:glow rad="38100">
                  <a:srgbClr val="31B6FD">
                    <a:alpha val="40000"/>
                  </a:srgbClr>
                </a:glow>
              </a:effectLst>
              <a:uLnTx/>
              <a:uFillTx/>
              <a:latin typeface="微软雅黑" panose="020B0503020204020204" pitchFamily="34" charset="-122"/>
              <a:ea typeface="微软雅黑" panose="020B0503020204020204" pitchFamily="34" charset="-122"/>
            </a:endParaRPr>
          </a:p>
        </p:txBody>
      </p:sp>
      <p:pic>
        <p:nvPicPr>
          <p:cNvPr id="8" name="图片 7" descr="图片包含 图形用户界面&#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095132"/>
            <a:ext cx="4695548" cy="469554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7183814" y="1022935"/>
            <a:ext cx="4718704" cy="5458040"/>
          </a:xfrm>
          <a:prstGeom prst="rect">
            <a:avLst/>
          </a:prstGeom>
        </p:spPr>
      </p:pic>
      <p:pic>
        <p:nvPicPr>
          <p:cNvPr id="6" name="图片 5"/>
          <p:cNvPicPr>
            <a:picLocks noChangeAspect="1"/>
          </p:cNvPicPr>
          <p:nvPr/>
        </p:nvPicPr>
        <p:blipFill>
          <a:blip r:embed="rId2"/>
          <a:stretch>
            <a:fillRect/>
          </a:stretch>
        </p:blipFill>
        <p:spPr>
          <a:xfrm>
            <a:off x="3319609" y="1022935"/>
            <a:ext cx="3836909" cy="5330240"/>
          </a:xfrm>
          <a:prstGeom prst="rect">
            <a:avLst/>
          </a:prstGeom>
        </p:spPr>
      </p:pic>
      <p:sp>
        <p:nvSpPr>
          <p:cNvPr id="4" name="Line 1"/>
          <p:cNvSpPr/>
          <p:nvPr/>
        </p:nvSpPr>
        <p:spPr>
          <a:xfrm>
            <a:off x="325440" y="856785"/>
            <a:ext cx="11680920" cy="1800"/>
          </a:xfrm>
          <a:prstGeom prst="line">
            <a:avLst/>
          </a:prstGeom>
          <a:ln w="19050">
            <a:solidFill>
              <a:srgbClr val="C00000"/>
            </a:solidFill>
            <a:round/>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 name="TextBox 15"/>
          <p:cNvSpPr/>
          <p:nvPr/>
        </p:nvSpPr>
        <p:spPr>
          <a:xfrm>
            <a:off x="360720" y="229320"/>
            <a:ext cx="1070244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1"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mn-ea"/>
              </a:rPr>
              <a:t>OpenHarmony </a:t>
            </a:r>
            <a:r>
              <a:rPr kumimoji="0" lang="zh-CN" altLang="en-US" sz="3200" b="1" i="0" u="none" strike="noStrike" kern="1200" cap="none" spc="-1"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mn-ea"/>
              </a:rPr>
              <a:t>贡献指南</a:t>
            </a:r>
            <a:r>
              <a:rPr kumimoji="0" lang="en-US" altLang="zh-CN" sz="3200" b="1" i="0" u="none" strike="noStrike" kern="1200" cap="none" spc="-1"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mn-ea"/>
              </a:rPr>
              <a:t>-</a:t>
            </a:r>
            <a:r>
              <a:rPr kumimoji="0" lang="zh-CN" altLang="en-US" sz="3200" b="1" i="0" u="none" strike="noStrike" kern="1200" cap="none" spc="-1"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mn-ea"/>
              </a:rPr>
              <a:t>编程规范</a:t>
            </a:r>
            <a:endParaRPr kumimoji="0" lang="zh-CN" altLang="en-US" sz="3200" b="1" i="0" u="none" strike="noStrike" kern="1200" cap="none" spc="-1"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mn-ea"/>
            </a:endParaRPr>
          </a:p>
        </p:txBody>
      </p:sp>
      <p:pic>
        <p:nvPicPr>
          <p:cNvPr id="8" name="图片 7"/>
          <p:cNvPicPr>
            <a:picLocks noChangeAspect="1"/>
          </p:cNvPicPr>
          <p:nvPr/>
        </p:nvPicPr>
        <p:blipFill>
          <a:blip r:embed="rId3"/>
          <a:srcRect t="5499" r="16045"/>
          <a:stretch>
            <a:fillRect/>
          </a:stretch>
        </p:blipFill>
        <p:spPr>
          <a:xfrm>
            <a:off x="524632" y="1114424"/>
            <a:ext cx="2566586" cy="5112564"/>
          </a:xfrm>
          <a:prstGeom prst="rect">
            <a:avLst/>
          </a:prstGeom>
        </p:spPr>
      </p:pic>
      <p:sp>
        <p:nvSpPr>
          <p:cNvPr id="13" name="文本框 12"/>
          <p:cNvSpPr txBox="1"/>
          <p:nvPr/>
        </p:nvSpPr>
        <p:spPr>
          <a:xfrm>
            <a:off x="1076325" y="6353175"/>
            <a:ext cx="97258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https://gitee.com/openharmony/docs/blob/master/zh-cn/contribute/Readme-CN.md</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3500646" y="4667540"/>
            <a:ext cx="1548000" cy="28800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5" name="矩形 14"/>
          <p:cNvSpPr/>
          <p:nvPr/>
        </p:nvSpPr>
        <p:spPr>
          <a:xfrm>
            <a:off x="7283358" y="1028993"/>
            <a:ext cx="1944000" cy="382138"/>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 name="矩形 1"/>
          <p:cNvSpPr/>
          <p:nvPr/>
        </p:nvSpPr>
        <p:spPr>
          <a:xfrm>
            <a:off x="841601" y="2929713"/>
            <a:ext cx="1728000" cy="382138"/>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3505200" y="970509"/>
            <a:ext cx="4016146" cy="5567332"/>
          </a:xfrm>
          <a:prstGeom prst="rect">
            <a:avLst/>
          </a:prstGeom>
        </p:spPr>
      </p:pic>
      <p:pic>
        <p:nvPicPr>
          <p:cNvPr id="6" name="图片 5"/>
          <p:cNvPicPr>
            <a:picLocks noChangeAspect="1"/>
          </p:cNvPicPr>
          <p:nvPr/>
        </p:nvPicPr>
        <p:blipFill>
          <a:blip r:embed="rId2"/>
          <a:stretch>
            <a:fillRect/>
          </a:stretch>
        </p:blipFill>
        <p:spPr>
          <a:xfrm>
            <a:off x="7643478" y="1290668"/>
            <a:ext cx="4061765" cy="4945514"/>
          </a:xfrm>
          <a:prstGeom prst="rect">
            <a:avLst/>
          </a:prstGeom>
        </p:spPr>
      </p:pic>
      <p:sp>
        <p:nvSpPr>
          <p:cNvPr id="4" name="Line 1"/>
          <p:cNvSpPr/>
          <p:nvPr/>
        </p:nvSpPr>
        <p:spPr>
          <a:xfrm>
            <a:off x="325440" y="856785"/>
            <a:ext cx="11680920" cy="1800"/>
          </a:xfrm>
          <a:prstGeom prst="line">
            <a:avLst/>
          </a:prstGeom>
          <a:ln w="19050">
            <a:solidFill>
              <a:srgbClr val="C00000"/>
            </a:solidFill>
            <a:round/>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 name="TextBox 15"/>
          <p:cNvSpPr/>
          <p:nvPr/>
        </p:nvSpPr>
        <p:spPr>
          <a:xfrm>
            <a:off x="360720" y="229320"/>
            <a:ext cx="1070244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1"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mn-ea"/>
              </a:rPr>
              <a:t>OpenHarmony </a:t>
            </a:r>
            <a:r>
              <a:rPr kumimoji="0" lang="zh-CN" altLang="en-US" sz="3200" b="1" i="0" u="none" strike="noStrike" kern="1200" cap="none" spc="-1"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mn-ea"/>
              </a:rPr>
              <a:t>贡献指南</a:t>
            </a:r>
            <a:r>
              <a:rPr kumimoji="0" lang="en-US" altLang="zh-CN" sz="3200" b="1" i="0" u="none" strike="noStrike" kern="1200" cap="none" spc="-1"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mn-ea"/>
              </a:rPr>
              <a:t>-</a:t>
            </a:r>
            <a:r>
              <a:rPr kumimoji="0" lang="zh-CN" altLang="en-US" sz="3200" b="1" i="0" u="none" strike="noStrike" kern="1200" cap="none" spc="-1"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mn-ea"/>
              </a:rPr>
              <a:t>自测试验证</a:t>
            </a:r>
            <a:endParaRPr kumimoji="0" lang="zh-CN" altLang="en-US" sz="3200" b="1" i="0" u="none" strike="noStrike" kern="1200" cap="none" spc="-1"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mn-ea"/>
            </a:endParaRPr>
          </a:p>
        </p:txBody>
      </p:sp>
      <p:pic>
        <p:nvPicPr>
          <p:cNvPr id="8" name="图片 7"/>
          <p:cNvPicPr>
            <a:picLocks noChangeAspect="1"/>
          </p:cNvPicPr>
          <p:nvPr/>
        </p:nvPicPr>
        <p:blipFill>
          <a:blip r:embed="rId3"/>
          <a:srcRect t="5499"/>
          <a:stretch>
            <a:fillRect/>
          </a:stretch>
        </p:blipFill>
        <p:spPr>
          <a:xfrm>
            <a:off x="360720" y="1114966"/>
            <a:ext cx="3057112" cy="5112564"/>
          </a:xfrm>
          <a:prstGeom prst="rect">
            <a:avLst/>
          </a:prstGeom>
        </p:spPr>
      </p:pic>
      <p:sp>
        <p:nvSpPr>
          <p:cNvPr id="13" name="文本框 12"/>
          <p:cNvSpPr txBox="1"/>
          <p:nvPr/>
        </p:nvSpPr>
        <p:spPr>
          <a:xfrm>
            <a:off x="1076325" y="6489655"/>
            <a:ext cx="972587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https://gitee.com/openharmony/docs/blob/master/zh-cn/contribute/Readme-CN.md</a:t>
            </a:r>
            <a:endPar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3500654" y="955336"/>
            <a:ext cx="2067636" cy="382138"/>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5" name="矩形 14"/>
          <p:cNvSpPr/>
          <p:nvPr/>
        </p:nvSpPr>
        <p:spPr>
          <a:xfrm>
            <a:off x="7576792" y="1216921"/>
            <a:ext cx="1368000" cy="382138"/>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 name="矩形 1"/>
          <p:cNvSpPr/>
          <p:nvPr/>
        </p:nvSpPr>
        <p:spPr>
          <a:xfrm>
            <a:off x="664182" y="3809996"/>
            <a:ext cx="1728000" cy="382138"/>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
          <p:cNvSpPr/>
          <p:nvPr/>
        </p:nvSpPr>
        <p:spPr>
          <a:xfrm>
            <a:off x="325440" y="856785"/>
            <a:ext cx="11680920" cy="1800"/>
          </a:xfrm>
          <a:prstGeom prst="line">
            <a:avLst/>
          </a:prstGeom>
          <a:ln w="19050">
            <a:solidFill>
              <a:srgbClr val="C00000"/>
            </a:solidFill>
            <a:round/>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 name="TextBox 15"/>
          <p:cNvSpPr/>
          <p:nvPr/>
        </p:nvSpPr>
        <p:spPr>
          <a:xfrm>
            <a:off x="360720" y="229320"/>
            <a:ext cx="1070244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1"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mn-ea"/>
              </a:rPr>
              <a:t>OpenHarmony </a:t>
            </a:r>
            <a:r>
              <a:rPr kumimoji="0" lang="zh-CN" altLang="en-US" sz="3200" b="1" i="0" u="none" strike="noStrike" kern="1200" cap="none" spc="-1"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mn-ea"/>
              </a:rPr>
              <a:t>第三方开源软件引入指导</a:t>
            </a:r>
            <a:endParaRPr kumimoji="0" lang="zh-CN" altLang="en-US" sz="3200" b="1" i="0" u="none" strike="noStrike" kern="1200" cap="none" spc="-1"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mn-ea"/>
            </a:endParaRPr>
          </a:p>
        </p:txBody>
      </p:sp>
      <p:pic>
        <p:nvPicPr>
          <p:cNvPr id="3" name="图片 2"/>
          <p:cNvPicPr>
            <a:picLocks noChangeAspect="1"/>
          </p:cNvPicPr>
          <p:nvPr/>
        </p:nvPicPr>
        <p:blipFill>
          <a:blip r:embed="rId1"/>
          <a:stretch>
            <a:fillRect/>
          </a:stretch>
        </p:blipFill>
        <p:spPr>
          <a:xfrm>
            <a:off x="542149" y="949760"/>
            <a:ext cx="8536537" cy="5686960"/>
          </a:xfrm>
          <a:prstGeom prst="rect">
            <a:avLst/>
          </a:prstGeom>
        </p:spPr>
      </p:pic>
      <p:sp>
        <p:nvSpPr>
          <p:cNvPr id="6" name="矩形 5"/>
          <p:cNvSpPr/>
          <p:nvPr/>
        </p:nvSpPr>
        <p:spPr>
          <a:xfrm>
            <a:off x="1545773" y="4108328"/>
            <a:ext cx="2852057" cy="261257"/>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文本框 6"/>
          <p:cNvSpPr txBox="1"/>
          <p:nvPr/>
        </p:nvSpPr>
        <p:spPr>
          <a:xfrm>
            <a:off x="449943" y="6488668"/>
            <a:ext cx="103486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https://gitee.com/openharmony/docs/blob/master/zh-cn/contribute/</a:t>
            </a:r>
            <a:r>
              <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第三方开源软件引入指导</a:t>
            </a:r>
            <a:r>
              <a:rPr kumimoji="0" lang="en-US" altLang="zh-CN"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.md</a:t>
            </a: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pic>
        <p:nvPicPr>
          <p:cNvPr id="8" name="图片 7"/>
          <p:cNvPicPr>
            <a:picLocks noChangeAspect="1"/>
          </p:cNvPicPr>
          <p:nvPr/>
        </p:nvPicPr>
        <p:blipFill>
          <a:blip r:embed="rId2"/>
          <a:stretch>
            <a:fillRect/>
          </a:stretch>
        </p:blipFill>
        <p:spPr>
          <a:xfrm>
            <a:off x="9208348" y="931849"/>
            <a:ext cx="2834814" cy="532945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
          <p:cNvSpPr/>
          <p:nvPr/>
        </p:nvSpPr>
        <p:spPr>
          <a:xfrm>
            <a:off x="325440" y="856785"/>
            <a:ext cx="11680920" cy="1800"/>
          </a:xfrm>
          <a:prstGeom prst="line">
            <a:avLst/>
          </a:prstGeom>
          <a:ln w="19050">
            <a:solidFill>
              <a:srgbClr val="C00000"/>
            </a:solidFill>
            <a:round/>
          </a:ln>
        </p:spPr>
        <p:style>
          <a:lnRef idx="0">
            <a:scrgbClr r="0" g="0" b="0"/>
          </a:lnRef>
          <a:fillRef idx="0">
            <a:scrgbClr r="0" g="0" b="0"/>
          </a:fillRef>
          <a:effectRef idx="0">
            <a:scrgbClr r="0" g="0" b="0"/>
          </a:effectRef>
          <a:fontRef idx="minor"/>
        </p:style>
        <p:txBody>
          <a:bodyPr/>
          <a:lstStyle/>
          <a:p>
            <a:endParaRPr lang="zh-CN" altLang="en-US"/>
          </a:p>
        </p:txBody>
      </p:sp>
      <p:sp>
        <p:nvSpPr>
          <p:cNvPr id="5" name="TextBox 15"/>
          <p:cNvSpPr/>
          <p:nvPr/>
        </p:nvSpPr>
        <p:spPr>
          <a:xfrm>
            <a:off x="360720" y="229320"/>
            <a:ext cx="1070244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altLang="zh-CN" sz="3200" b="1" strike="noStrike" spc="-1" dirty="0">
                <a:solidFill>
                  <a:srgbClr val="C00000"/>
                </a:solidFill>
                <a:latin typeface="微软雅黑" panose="020B0503020204020204" pitchFamily="34" charset="-122"/>
                <a:ea typeface="微软雅黑" panose="020B0503020204020204" pitchFamily="34" charset="-122"/>
                <a:sym typeface="+mn-ea"/>
              </a:rPr>
              <a:t>OpenHarmony </a:t>
            </a:r>
            <a:r>
              <a:rPr lang="zh-CN" altLang="en-US" sz="3200" b="1" strike="noStrike" spc="-1" dirty="0">
                <a:solidFill>
                  <a:srgbClr val="C00000"/>
                </a:solidFill>
                <a:latin typeface="微软雅黑" panose="020B0503020204020204" pitchFamily="34" charset="-122"/>
                <a:ea typeface="微软雅黑" panose="020B0503020204020204" pitchFamily="34" charset="-122"/>
                <a:sym typeface="+mn-ea"/>
              </a:rPr>
              <a:t>第三方开源软件</a:t>
            </a:r>
            <a:r>
              <a:rPr lang="en-US" altLang="zh-CN" sz="3200" b="1" strike="noStrike" spc="-1" dirty="0" err="1">
                <a:solidFill>
                  <a:srgbClr val="C00000"/>
                </a:solidFill>
                <a:latin typeface="微软雅黑" panose="020B0503020204020204" pitchFamily="34" charset="-122"/>
                <a:ea typeface="微软雅黑" panose="020B0503020204020204" pitchFamily="34" charset="-122"/>
                <a:sym typeface="+mn-ea"/>
              </a:rPr>
              <a:t>licence</a:t>
            </a:r>
            <a:endParaRPr lang="zh-CN" altLang="en-US" sz="3200" b="1" strike="noStrike" spc="-1" dirty="0">
              <a:solidFill>
                <a:srgbClr val="C00000"/>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449943" y="6488668"/>
            <a:ext cx="10970532" cy="369332"/>
          </a:xfrm>
          <a:prstGeom prst="rect">
            <a:avLst/>
          </a:prstGeom>
          <a:noFill/>
        </p:spPr>
        <p:txBody>
          <a:bodyPr wrap="square" rtlCol="0">
            <a:spAutoFit/>
          </a:bodyPr>
          <a:lstStyle/>
          <a:p>
            <a:r>
              <a:rPr lang="en-US" altLang="zh-CN" dirty="0"/>
              <a:t>https://gitee.com/openharmony/docs/blob/master/zh-cn/contribute/</a:t>
            </a:r>
            <a:r>
              <a:rPr lang="zh-CN" altLang="en-US" dirty="0"/>
              <a:t>第三方开源软件及许可证说明</a:t>
            </a:r>
            <a:r>
              <a:rPr lang="en-US" altLang="zh-CN" dirty="0"/>
              <a:t>.md</a:t>
            </a:r>
            <a:endParaRPr lang="zh-CN" altLang="en-US" dirty="0"/>
          </a:p>
        </p:txBody>
      </p:sp>
      <p:pic>
        <p:nvPicPr>
          <p:cNvPr id="13" name="图片 12"/>
          <p:cNvPicPr>
            <a:picLocks noChangeAspect="1"/>
          </p:cNvPicPr>
          <p:nvPr/>
        </p:nvPicPr>
        <p:blipFill>
          <a:blip r:embed="rId1"/>
          <a:stretch>
            <a:fillRect/>
          </a:stretch>
        </p:blipFill>
        <p:spPr>
          <a:xfrm>
            <a:off x="755068" y="910313"/>
            <a:ext cx="6546085" cy="5532411"/>
          </a:xfrm>
          <a:prstGeom prst="rect">
            <a:avLst/>
          </a:prstGeom>
        </p:spPr>
      </p:pic>
      <p:pic>
        <p:nvPicPr>
          <p:cNvPr id="15" name="图片 14"/>
          <p:cNvPicPr>
            <a:picLocks noChangeAspect="1"/>
          </p:cNvPicPr>
          <p:nvPr/>
        </p:nvPicPr>
        <p:blipFill>
          <a:blip r:embed="rId2"/>
          <a:srcRect b="6729"/>
          <a:stretch>
            <a:fillRect/>
          </a:stretch>
        </p:blipFill>
        <p:spPr>
          <a:xfrm>
            <a:off x="7301152" y="910313"/>
            <a:ext cx="4224097" cy="549479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
          <p:cNvSpPr/>
          <p:nvPr/>
        </p:nvSpPr>
        <p:spPr>
          <a:xfrm>
            <a:off x="325440" y="856785"/>
            <a:ext cx="11680920" cy="1800"/>
          </a:xfrm>
          <a:prstGeom prst="line">
            <a:avLst/>
          </a:prstGeom>
          <a:ln w="19050">
            <a:solidFill>
              <a:srgbClr val="C00000"/>
            </a:solidFill>
            <a:round/>
          </a:ln>
        </p:spPr>
        <p:style>
          <a:lnRef idx="0">
            <a:scrgbClr r="0" g="0" b="0"/>
          </a:lnRef>
          <a:fillRef idx="0">
            <a:scrgbClr r="0" g="0" b="0"/>
          </a:fillRef>
          <a:effectRef idx="0">
            <a:scrgbClr r="0" g="0" b="0"/>
          </a:effectRef>
          <a:fontRef idx="minor"/>
        </p:style>
        <p:txBody>
          <a:bodyPr/>
          <a:lstStyle/>
          <a:p>
            <a:endParaRPr lang="zh-CN" altLang="en-US"/>
          </a:p>
        </p:txBody>
      </p:sp>
      <p:sp>
        <p:nvSpPr>
          <p:cNvPr id="5" name="TextBox 15"/>
          <p:cNvSpPr/>
          <p:nvPr/>
        </p:nvSpPr>
        <p:spPr>
          <a:xfrm>
            <a:off x="360720" y="229320"/>
            <a:ext cx="1070244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altLang="zh-CN" sz="3200" b="1" strike="noStrike" spc="-1" dirty="0">
                <a:solidFill>
                  <a:srgbClr val="C00000"/>
                </a:solidFill>
                <a:latin typeface="微软雅黑" panose="020B0503020204020204" pitchFamily="34" charset="-122"/>
                <a:ea typeface="微软雅黑" panose="020B0503020204020204" pitchFamily="34" charset="-122"/>
                <a:sym typeface="+mn-ea"/>
              </a:rPr>
              <a:t>OpenHarmony </a:t>
            </a:r>
            <a:r>
              <a:rPr lang="zh-CN" altLang="en-US" sz="3200" b="1" strike="noStrike" spc="-1" dirty="0">
                <a:solidFill>
                  <a:srgbClr val="C00000"/>
                </a:solidFill>
                <a:latin typeface="微软雅黑" panose="020B0503020204020204" pitchFamily="34" charset="-122"/>
                <a:ea typeface="微软雅黑" panose="020B0503020204020204" pitchFamily="34" charset="-122"/>
                <a:sym typeface="+mn-ea"/>
              </a:rPr>
              <a:t>关键资源</a:t>
            </a:r>
            <a:endParaRPr lang="zh-CN" altLang="en-US" sz="3200" b="1" strike="noStrike" spc="-1" dirty="0">
              <a:solidFill>
                <a:srgbClr val="C00000"/>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870271" y="1839037"/>
            <a:ext cx="5039711" cy="3785652"/>
          </a:xfrm>
          <a:prstGeom prst="rect">
            <a:avLst/>
          </a:prstGeom>
          <a:noFill/>
        </p:spPr>
        <p:txBody>
          <a:bodyPr wrap="square" rtlCol="0">
            <a:spAutoFit/>
          </a:bodyPr>
          <a:lstStyle/>
          <a:p>
            <a:pPr marL="285750" indent="-285750">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OpenHarmony</a:t>
            </a:r>
            <a:r>
              <a:rPr lang="zh-CN" altLang="en-US" sz="2000" dirty="0">
                <a:latin typeface="微软雅黑" panose="020B0503020204020204" pitchFamily="34" charset="-122"/>
                <a:ea typeface="微软雅黑" panose="020B0503020204020204" pitchFamily="34" charset="-122"/>
              </a:rPr>
              <a:t>代码仓：</a:t>
            </a:r>
            <a:endParaRPr lang="en-US"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hlinkClick r:id="rId1"/>
              </a:rPr>
              <a:t>https://gitee.com/openharmony</a:t>
            </a:r>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OpenHarmony SIG</a:t>
            </a:r>
            <a:r>
              <a:rPr lang="zh-CN" altLang="en-US" sz="2000" dirty="0">
                <a:latin typeface="微软雅黑" panose="020B0503020204020204" pitchFamily="34" charset="-122"/>
                <a:ea typeface="微软雅黑" panose="020B0503020204020204" pitchFamily="34" charset="-122"/>
              </a:rPr>
              <a:t>仓：</a:t>
            </a:r>
            <a:endParaRPr lang="en-US"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hlinkClick r:id="rId2"/>
              </a:rPr>
              <a:t>https://gitee.com/openharmony-sig</a:t>
            </a:r>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OpenHarmony </a:t>
            </a:r>
            <a:r>
              <a:rPr lang="zh-CN" altLang="en-US" sz="2000" dirty="0">
                <a:latin typeface="微软雅黑" panose="020B0503020204020204" pitchFamily="34" charset="-122"/>
                <a:ea typeface="微软雅黑" panose="020B0503020204020204" pitchFamily="34" charset="-122"/>
              </a:rPr>
              <a:t>论坛</a:t>
            </a:r>
            <a:r>
              <a:rPr lang="en-US" altLang="zh-CN"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hlinkClick r:id="rId3"/>
              </a:rPr>
              <a:t>https://forums.openharmony.cn/</a:t>
            </a:r>
            <a:endParaRPr lang="en-US"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hlinkClick r:id="rId4"/>
              </a:rPr>
              <a:t>https://laval.csdn.net/</a:t>
            </a:r>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OpenHarmony </a:t>
            </a:r>
            <a:r>
              <a:rPr lang="zh-CN" altLang="en-US" sz="2000" dirty="0">
                <a:latin typeface="微软雅黑" panose="020B0503020204020204" pitchFamily="34" charset="-122"/>
                <a:ea typeface="微软雅黑" panose="020B0503020204020204" pitchFamily="34" charset="-122"/>
              </a:rPr>
              <a:t>统一互联</a:t>
            </a:r>
            <a:r>
              <a:rPr lang="en-US" altLang="zh-CN" sz="2000" dirty="0">
                <a:latin typeface="微软雅黑" panose="020B0503020204020204" pitchFamily="34" charset="-122"/>
                <a:ea typeface="微软雅黑" panose="020B0503020204020204" pitchFamily="34" charset="-122"/>
              </a:rPr>
              <a:t>PMC:</a:t>
            </a:r>
            <a:endParaRPr lang="en-US"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hlinkClick r:id="rId5"/>
              </a:rPr>
              <a:t>https://gitee.com/ohos-oneconnect</a:t>
            </a:r>
            <a:endParaRPr lang="en-US" altLang="zh-CN" sz="2000" dirty="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6"/>
          <a:stretch>
            <a:fillRect/>
          </a:stretch>
        </p:blipFill>
        <p:spPr>
          <a:xfrm>
            <a:off x="7086310" y="1258562"/>
            <a:ext cx="4153480" cy="4096322"/>
          </a:xfrm>
          <a:prstGeom prst="rect">
            <a:avLst/>
          </a:prstGeom>
        </p:spPr>
      </p:pic>
      <p:sp>
        <p:nvSpPr>
          <p:cNvPr id="8" name="文本框 7"/>
          <p:cNvSpPr txBox="1"/>
          <p:nvPr/>
        </p:nvSpPr>
        <p:spPr>
          <a:xfrm>
            <a:off x="7686675" y="5354884"/>
            <a:ext cx="3057525" cy="646331"/>
          </a:xfrm>
          <a:prstGeom prst="rect">
            <a:avLst/>
          </a:prstGeom>
          <a:noFill/>
        </p:spPr>
        <p:txBody>
          <a:bodyPr wrap="square" rtlCol="0">
            <a:spAutoFit/>
          </a:bodyPr>
          <a:lstStyle/>
          <a:p>
            <a:pPr algn="ctr"/>
            <a:r>
              <a:rPr lang="zh-CN" altLang="en-US" sz="3600" dirty="0">
                <a:latin typeface="微软雅黑" panose="020B0503020204020204" pitchFamily="34" charset="-122"/>
                <a:ea typeface="微软雅黑" panose="020B0503020204020204" pitchFamily="34" charset="-122"/>
              </a:rPr>
              <a:t>北斗</a:t>
            </a:r>
            <a:r>
              <a:rPr lang="en-US" altLang="zh-CN" sz="3600" dirty="0">
                <a:latin typeface="微软雅黑" panose="020B0503020204020204" pitchFamily="34" charset="-122"/>
                <a:ea typeface="微软雅黑" panose="020B0503020204020204" pitchFamily="34" charset="-122"/>
              </a:rPr>
              <a:t>SIG</a:t>
            </a:r>
            <a:r>
              <a:rPr lang="zh-CN" altLang="en-US" sz="3600" dirty="0">
                <a:latin typeface="微软雅黑" panose="020B0503020204020204" pitchFamily="34" charset="-122"/>
                <a:ea typeface="微软雅黑" panose="020B0503020204020204" pitchFamily="34" charset="-122"/>
              </a:rPr>
              <a:t>群</a:t>
            </a:r>
            <a:endParaRPr lang="zh-CN" altLang="en-US" sz="36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Line 1"/>
          <p:cNvSpPr/>
          <p:nvPr/>
        </p:nvSpPr>
        <p:spPr>
          <a:xfrm>
            <a:off x="325440" y="856785"/>
            <a:ext cx="11680920" cy="1800"/>
          </a:xfrm>
          <a:prstGeom prst="line">
            <a:avLst/>
          </a:prstGeom>
          <a:ln w="19050">
            <a:solidFill>
              <a:srgbClr val="C00000"/>
            </a:solidFill>
            <a:round/>
          </a:ln>
        </p:spPr>
        <p:style>
          <a:lnRef idx="0">
            <a:scrgbClr r="0" g="0" b="0"/>
          </a:lnRef>
          <a:fillRef idx="0">
            <a:scrgbClr r="0" g="0" b="0"/>
          </a:fillRef>
          <a:effectRef idx="0">
            <a:scrgbClr r="0" g="0" b="0"/>
          </a:effectRef>
          <a:fontRef idx="minor"/>
        </p:style>
        <p:txBody>
          <a:bodyPr/>
          <a:lstStyle/>
          <a:p>
            <a:endParaRPr lang="zh-CN" altLang="en-US"/>
          </a:p>
        </p:txBody>
      </p:sp>
      <p:sp>
        <p:nvSpPr>
          <p:cNvPr id="54" name="TextBox 15"/>
          <p:cNvSpPr/>
          <p:nvPr/>
        </p:nvSpPr>
        <p:spPr>
          <a:xfrm>
            <a:off x="360720" y="229320"/>
            <a:ext cx="1070244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altLang="zh-CN" sz="3200" b="1" strike="noStrike" spc="-1" dirty="0">
                <a:solidFill>
                  <a:srgbClr val="C00000"/>
                </a:solidFill>
                <a:latin typeface="微软雅黑" panose="020B0503020204020204" pitchFamily="34" charset="-122"/>
                <a:ea typeface="微软雅黑" panose="020B0503020204020204" pitchFamily="34" charset="-122"/>
                <a:sym typeface="+mn-ea"/>
              </a:rPr>
              <a:t>OpenHarmony BDOH </a:t>
            </a:r>
            <a:r>
              <a:rPr lang="en-US" altLang="zh-CN" sz="3200" b="1" spc="-1" dirty="0">
                <a:solidFill>
                  <a:srgbClr val="C00000"/>
                </a:solidFill>
                <a:latin typeface="微软雅黑" panose="020B0503020204020204" pitchFamily="34" charset="-122"/>
                <a:ea typeface="微软雅黑" panose="020B0503020204020204" pitchFamily="34" charset="-122"/>
                <a:sym typeface="+mn-ea"/>
              </a:rPr>
              <a:t>SIG</a:t>
            </a:r>
            <a:r>
              <a:rPr lang="zh-CN" altLang="en-US" sz="3200" b="1" spc="-1" dirty="0">
                <a:solidFill>
                  <a:srgbClr val="C00000"/>
                </a:solidFill>
                <a:latin typeface="微软雅黑" panose="020B0503020204020204" pitchFamily="34" charset="-122"/>
                <a:ea typeface="微软雅黑" panose="020B0503020204020204" pitchFamily="34" charset="-122"/>
                <a:sym typeface="+mn-ea"/>
              </a:rPr>
              <a:t>与周边组织关系介绍</a:t>
            </a:r>
            <a:endParaRPr lang="zh-CN" altLang="en-US" sz="3200" b="1" strike="noStrike" spc="-1" dirty="0">
              <a:solidFill>
                <a:srgbClr val="C00000"/>
              </a:solidFill>
              <a:latin typeface="微软雅黑" panose="020B0503020204020204" pitchFamily="34" charset="-122"/>
              <a:ea typeface="微软雅黑" panose="020B0503020204020204" pitchFamily="34" charset="-122"/>
              <a:sym typeface="+mn-ea"/>
            </a:endParaRPr>
          </a:p>
        </p:txBody>
      </p:sp>
      <p:pic>
        <p:nvPicPr>
          <p:cNvPr id="2" name="picture 945"/>
          <p:cNvPicPr>
            <a:picLocks noChangeAspect="1"/>
          </p:cNvPicPr>
          <p:nvPr/>
        </p:nvPicPr>
        <p:blipFill>
          <a:blip r:embed="rId1"/>
          <a:stretch>
            <a:fillRect/>
          </a:stretch>
        </p:blipFill>
        <p:spPr>
          <a:xfrm>
            <a:off x="1127123" y="1410306"/>
            <a:ext cx="5036142" cy="842758"/>
          </a:xfrm>
          <a:prstGeom prst="rect">
            <a:avLst/>
          </a:prstGeom>
        </p:spPr>
      </p:pic>
      <p:sp>
        <p:nvSpPr>
          <p:cNvPr id="3" name="文本框 2"/>
          <p:cNvSpPr txBox="1"/>
          <p:nvPr/>
        </p:nvSpPr>
        <p:spPr>
          <a:xfrm>
            <a:off x="1378857" y="1617865"/>
            <a:ext cx="4661600" cy="399954"/>
          </a:xfrm>
          <a:prstGeom prst="rect">
            <a:avLst/>
          </a:prstGeom>
          <a:noFill/>
        </p:spPr>
        <p:txBody>
          <a:bodyPr wrap="square">
            <a:spAutoFit/>
          </a:bodyPr>
          <a:lstStyle/>
          <a:p>
            <a:pPr algn="ctr" defTabSz="1827530">
              <a:defRPr/>
            </a:pPr>
            <a:r>
              <a:rPr lang="en-US" altLang="zh-CN" sz="2000" b="1" kern="0" dirty="0">
                <a:solidFill>
                  <a:srgbClr val="FFFFFF"/>
                </a:solidFill>
                <a:latin typeface="微软雅黑" panose="020B0503020204020204" pitchFamily="34" charset="-122"/>
                <a:ea typeface="微软雅黑" panose="020B0503020204020204" pitchFamily="34" charset="-122"/>
              </a:rPr>
              <a:t>OpenHarmony </a:t>
            </a:r>
            <a:r>
              <a:rPr lang="zh-CN" altLang="en-US" sz="2000" b="1" kern="0" dirty="0">
                <a:solidFill>
                  <a:srgbClr val="FFFFFF"/>
                </a:solidFill>
                <a:latin typeface="微软雅黑" panose="020B0503020204020204" pitchFamily="34" charset="-122"/>
                <a:ea typeface="微软雅黑" panose="020B0503020204020204" pitchFamily="34" charset="-122"/>
              </a:rPr>
              <a:t>项目群工作委员会</a:t>
            </a:r>
            <a:endParaRPr lang="zh-CN" altLang="en-US" sz="2000" b="1" kern="0" dirty="0">
              <a:solidFill>
                <a:srgbClr val="FFFFFF"/>
              </a:solidFill>
              <a:latin typeface="微软雅黑" panose="020B0503020204020204" pitchFamily="34" charset="-122"/>
              <a:ea typeface="微软雅黑" panose="020B0503020204020204" pitchFamily="34" charset="-122"/>
            </a:endParaRPr>
          </a:p>
        </p:txBody>
      </p:sp>
      <p:sp>
        <p:nvSpPr>
          <p:cNvPr id="4" name="矩形 3"/>
          <p:cNvSpPr/>
          <p:nvPr/>
        </p:nvSpPr>
        <p:spPr>
          <a:xfrm>
            <a:off x="1127125" y="3660936"/>
            <a:ext cx="1304319" cy="318518"/>
          </a:xfrm>
          <a:prstGeom prst="rect">
            <a:avLst/>
          </a:prstGeom>
          <a:solidFill>
            <a:sysClr val="window" lastClr="FFFFFF"/>
          </a:solidFill>
          <a:ln w="12700" cap="flat" cmpd="sng" algn="ctr">
            <a:gradFill>
              <a:gsLst>
                <a:gs pos="0">
                  <a:srgbClr val="00A9EB"/>
                </a:gs>
                <a:gs pos="35000">
                  <a:srgbClr val="0BB7A7"/>
                </a:gs>
                <a:gs pos="70000">
                  <a:srgbClr val="22BB8E"/>
                </a:gs>
                <a:gs pos="100000">
                  <a:srgbClr val="55CD00"/>
                </a:gs>
              </a:gsLst>
              <a:lin ang="2700000" scaled="0"/>
            </a:gradFill>
            <a:prstDash val="solid"/>
            <a:miter lim="800000"/>
          </a:ln>
          <a:effectLst/>
        </p:spPr>
        <p:txBody>
          <a:bodyPr rtlCol="0" anchor="ctr"/>
          <a:lstStyle/>
          <a:p>
            <a:pPr algn="ctr" defTabSz="1827530">
              <a:defRPr/>
            </a:pPr>
            <a:r>
              <a:rPr lang="zh-CN" altLang="en-US" sz="1200" kern="0" dirty="0">
                <a:solidFill>
                  <a:prstClr val="black"/>
                </a:solidFill>
                <a:latin typeface="微软雅黑" panose="020B0503020204020204" pitchFamily="34" charset="-122"/>
                <a:ea typeface="微软雅黑" panose="020B0503020204020204" pitchFamily="34" charset="-122"/>
              </a:rPr>
              <a:t>安全委员会</a:t>
            </a:r>
            <a:endParaRPr lang="zh-CN" altLang="en-US" sz="1200" kern="0" dirty="0">
              <a:solidFill>
                <a:prstClr val="black"/>
              </a:solidFill>
              <a:latin typeface="微软雅黑" panose="020B0503020204020204" pitchFamily="34" charset="-122"/>
              <a:ea typeface="微软雅黑" panose="020B0503020204020204" pitchFamily="34" charset="-122"/>
            </a:endParaRPr>
          </a:p>
        </p:txBody>
      </p:sp>
      <p:sp>
        <p:nvSpPr>
          <p:cNvPr id="5" name="矩形 4"/>
          <p:cNvSpPr/>
          <p:nvPr/>
        </p:nvSpPr>
        <p:spPr>
          <a:xfrm>
            <a:off x="4867143" y="3660949"/>
            <a:ext cx="1306265" cy="318505"/>
          </a:xfrm>
          <a:prstGeom prst="rect">
            <a:avLst/>
          </a:prstGeom>
          <a:solidFill>
            <a:sysClr val="window" lastClr="FFFFFF"/>
          </a:solidFill>
          <a:ln w="12700" cap="flat" cmpd="sng" algn="ctr">
            <a:gradFill>
              <a:gsLst>
                <a:gs pos="0">
                  <a:srgbClr val="00A9EB"/>
                </a:gs>
                <a:gs pos="35000">
                  <a:srgbClr val="0BB7A7"/>
                </a:gs>
                <a:gs pos="70000">
                  <a:srgbClr val="22BB8E"/>
                </a:gs>
                <a:gs pos="100000">
                  <a:srgbClr val="55CD00"/>
                </a:gs>
              </a:gsLst>
              <a:lin ang="2700000" scaled="0"/>
            </a:gradFill>
            <a:prstDash val="solid"/>
            <a:miter lim="800000"/>
          </a:ln>
          <a:effectLst/>
        </p:spPr>
        <p:txBody>
          <a:bodyPr rtlCol="0" anchor="ctr"/>
          <a:lstStyle/>
          <a:p>
            <a:pPr algn="ctr" defTabSz="1827530">
              <a:defRPr/>
            </a:pPr>
            <a:r>
              <a:rPr lang="zh-CN" altLang="en-US" sz="1200" kern="0" dirty="0">
                <a:solidFill>
                  <a:prstClr val="black"/>
                </a:solidFill>
                <a:latin typeface="微软雅黑" panose="020B0503020204020204" pitchFamily="34" charset="-122"/>
                <a:ea typeface="微软雅黑" panose="020B0503020204020204" pitchFamily="34" charset="-122"/>
              </a:rPr>
              <a:t>生态委员会</a:t>
            </a:r>
            <a:endParaRPr lang="zh-CN" altLang="en-US" sz="1200" kern="0" dirty="0">
              <a:solidFill>
                <a:prstClr val="black"/>
              </a:solidFill>
              <a:latin typeface="微软雅黑" panose="020B0503020204020204" pitchFamily="34" charset="-122"/>
              <a:ea typeface="微软雅黑" panose="020B0503020204020204" pitchFamily="34" charset="-122"/>
            </a:endParaRPr>
          </a:p>
        </p:txBody>
      </p:sp>
      <p:sp>
        <p:nvSpPr>
          <p:cNvPr id="6" name="矩形 5"/>
          <p:cNvSpPr/>
          <p:nvPr/>
        </p:nvSpPr>
        <p:spPr>
          <a:xfrm>
            <a:off x="4857000" y="2967529"/>
            <a:ext cx="1304321" cy="372644"/>
          </a:xfrm>
          <a:prstGeom prst="rect">
            <a:avLst/>
          </a:prstGeom>
          <a:solidFill>
            <a:sysClr val="window" lastClr="FFFFFF"/>
          </a:solidFill>
          <a:ln w="12700" cap="flat" cmpd="sng" algn="ctr">
            <a:gradFill>
              <a:gsLst>
                <a:gs pos="0">
                  <a:srgbClr val="00A6F9"/>
                </a:gs>
                <a:gs pos="38000">
                  <a:srgbClr val="00B1C3"/>
                </a:gs>
                <a:gs pos="70000">
                  <a:srgbClr val="27BC88"/>
                </a:gs>
                <a:gs pos="100000">
                  <a:srgbClr val="55CD00"/>
                </a:gs>
              </a:gsLst>
              <a:lin ang="2700000" scaled="0"/>
            </a:gradFill>
            <a:prstDash val="solid"/>
            <a:miter lim="800000"/>
          </a:ln>
          <a:effectLst/>
        </p:spPr>
        <p:txBody>
          <a:bodyPr rtlCol="0" anchor="ctr"/>
          <a:lstStyle/>
          <a:p>
            <a:pPr algn="ctr" defTabSz="1827530">
              <a:defRPr/>
            </a:pPr>
            <a:r>
              <a:rPr lang="zh-CN" altLang="en-US" sz="1200" kern="0" dirty="0">
                <a:solidFill>
                  <a:prstClr val="black"/>
                </a:solidFill>
                <a:latin typeface="微软雅黑" panose="020B0503020204020204" pitchFamily="34" charset="-122"/>
                <a:ea typeface="微软雅黑" panose="020B0503020204020204" pitchFamily="34" charset="-122"/>
              </a:rPr>
              <a:t>执行总监</a:t>
            </a:r>
            <a:endParaRPr lang="zh-CN" altLang="en-US" sz="1200" kern="0" dirty="0">
              <a:solidFill>
                <a:prstClr val="black"/>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3557741" y="2253064"/>
            <a:ext cx="0" cy="2132003"/>
          </a:xfrm>
          <a:prstGeom prst="line">
            <a:avLst/>
          </a:prstGeom>
          <a:noFill/>
          <a:ln w="12700" cap="flat" cmpd="sng" algn="ctr">
            <a:solidFill>
              <a:srgbClr val="FFFFFF">
                <a:lumMod val="50000"/>
              </a:srgbClr>
            </a:solidFill>
            <a:prstDash val="solid"/>
            <a:miter lim="800000"/>
          </a:ln>
          <a:effectLst/>
        </p:spPr>
      </p:cxnSp>
      <p:sp>
        <p:nvSpPr>
          <p:cNvPr id="8" name="矩形 7"/>
          <p:cNvSpPr/>
          <p:nvPr/>
        </p:nvSpPr>
        <p:spPr>
          <a:xfrm>
            <a:off x="414442" y="4547964"/>
            <a:ext cx="6505281" cy="1509516"/>
          </a:xfrm>
          <a:prstGeom prst="rect">
            <a:avLst/>
          </a:prstGeom>
          <a:noFill/>
          <a:ln w="12700" cap="flat" cmpd="sng" algn="ctr">
            <a:solidFill>
              <a:srgbClr val="FFFFFF">
                <a:lumMod val="50000"/>
              </a:srgbClr>
            </a:solidFill>
            <a:prstDash val="solid"/>
            <a:miter lim="800000"/>
          </a:ln>
          <a:effectLst/>
        </p:spPr>
        <p:txBody>
          <a:bodyPr rtlCol="0" anchor="ctr"/>
          <a:lstStyle/>
          <a:p>
            <a:pPr algn="ctr" defTabSz="1827530">
              <a:defRPr/>
            </a:pPr>
            <a:endParaRPr lang="zh-CN" altLang="en-US" sz="1200" kern="0" dirty="0">
              <a:solidFill>
                <a:srgbClr val="FFFFFF">
                  <a:lumMod val="50000"/>
                </a:srgbClr>
              </a:solidFill>
              <a:latin typeface="微软雅黑" panose="020B0503020204020204" pitchFamily="34" charset="-122"/>
              <a:ea typeface="微软雅黑" panose="020B0503020204020204" pitchFamily="34" charset="-122"/>
            </a:endParaRPr>
          </a:p>
        </p:txBody>
      </p:sp>
      <p:cxnSp>
        <p:nvCxnSpPr>
          <p:cNvPr id="9" name="直接连接符 8"/>
          <p:cNvCxnSpPr>
            <a:stCxn id="5" idx="1"/>
          </p:cNvCxnSpPr>
          <p:nvPr/>
        </p:nvCxnSpPr>
        <p:spPr>
          <a:xfrm flipH="1" flipV="1">
            <a:off x="3557741" y="3813183"/>
            <a:ext cx="1309401" cy="7019"/>
          </a:xfrm>
          <a:prstGeom prst="line">
            <a:avLst/>
          </a:prstGeom>
          <a:noFill/>
          <a:ln w="12700" cap="flat" cmpd="sng" algn="ctr">
            <a:solidFill>
              <a:srgbClr val="FFFFFF">
                <a:lumMod val="50000"/>
              </a:srgbClr>
            </a:solidFill>
            <a:prstDash val="solid"/>
            <a:miter lim="800000"/>
          </a:ln>
          <a:effectLst/>
        </p:spPr>
      </p:cxnSp>
      <p:sp>
        <p:nvSpPr>
          <p:cNvPr id="10" name="矩形 9"/>
          <p:cNvSpPr/>
          <p:nvPr/>
        </p:nvSpPr>
        <p:spPr>
          <a:xfrm>
            <a:off x="3578610" y="3508324"/>
            <a:ext cx="826047" cy="275648"/>
          </a:xfrm>
          <a:prstGeom prst="rect">
            <a:avLst/>
          </a:prstGeom>
          <a:noFill/>
          <a:ln w="12700" cap="flat" cmpd="sng" algn="ctr">
            <a:solidFill>
              <a:srgbClr val="FFFFFF">
                <a:lumMod val="60000"/>
                <a:lumOff val="40000"/>
              </a:srgbClr>
            </a:solidFill>
            <a:prstDash val="dash"/>
            <a:miter lim="800000"/>
          </a:ln>
          <a:effectLst/>
        </p:spPr>
        <p:txBody>
          <a:bodyPr rtlCol="0" anchor="t"/>
          <a:lstStyle/>
          <a:p>
            <a:pPr defTabSz="1827530">
              <a:defRPr/>
            </a:pPr>
            <a:r>
              <a:rPr lang="zh-CN" altLang="en-US" sz="1200" b="1" kern="0" dirty="0">
                <a:solidFill>
                  <a:srgbClr val="FF0000"/>
                </a:solidFill>
                <a:latin typeface="微软雅黑" panose="020B0503020204020204" pitchFamily="34" charset="-122"/>
                <a:ea typeface="微软雅黑" panose="020B0503020204020204" pitchFamily="34" charset="-122"/>
              </a:rPr>
              <a:t>组织治理</a:t>
            </a:r>
            <a:endParaRPr lang="zh-CN" altLang="en-US" sz="1200" b="1" kern="0" dirty="0">
              <a:solidFill>
                <a:srgbClr val="FF0000"/>
              </a:solidFill>
              <a:latin typeface="微软雅黑" panose="020B0503020204020204" pitchFamily="34" charset="-122"/>
              <a:ea typeface="微软雅黑" panose="020B0503020204020204" pitchFamily="34" charset="-122"/>
            </a:endParaRPr>
          </a:p>
        </p:txBody>
      </p:sp>
      <p:sp>
        <p:nvSpPr>
          <p:cNvPr id="11" name="矩形 10"/>
          <p:cNvSpPr/>
          <p:nvPr/>
        </p:nvSpPr>
        <p:spPr>
          <a:xfrm>
            <a:off x="2916793" y="2575360"/>
            <a:ext cx="1327104" cy="317121"/>
          </a:xfrm>
          <a:prstGeom prst="rect">
            <a:avLst/>
          </a:prstGeom>
          <a:solidFill>
            <a:sysClr val="window" lastClr="FFFFFF"/>
          </a:solidFill>
          <a:ln w="12700" cap="flat" cmpd="sng" algn="ctr">
            <a:gradFill>
              <a:gsLst>
                <a:gs pos="0">
                  <a:srgbClr val="00A6F9"/>
                </a:gs>
                <a:gs pos="38000">
                  <a:srgbClr val="00B1C3"/>
                </a:gs>
                <a:gs pos="70000">
                  <a:srgbClr val="27BC88"/>
                </a:gs>
                <a:gs pos="100000">
                  <a:srgbClr val="55CD00"/>
                </a:gs>
              </a:gsLst>
              <a:lin ang="2700000" scaled="0"/>
            </a:gradFill>
            <a:prstDash val="solid"/>
            <a:miter lim="800000"/>
          </a:ln>
          <a:effectLst/>
        </p:spPr>
        <p:txBody>
          <a:bodyPr rtlCol="0" anchor="ctr"/>
          <a:lstStyle/>
          <a:p>
            <a:pPr algn="ctr" defTabSz="1827530">
              <a:defRPr/>
            </a:pPr>
            <a:r>
              <a:rPr lang="zh-CN" altLang="en-US" sz="1200" kern="0" dirty="0">
                <a:solidFill>
                  <a:prstClr val="black"/>
                </a:solidFill>
                <a:latin typeface="微软雅黑" panose="020B0503020204020204" pitchFamily="34" charset="-122"/>
                <a:ea typeface="微软雅黑" panose="020B0503020204020204" pitchFamily="34" charset="-122"/>
              </a:rPr>
              <a:t>主席、执行主席</a:t>
            </a:r>
            <a:endParaRPr lang="zh-CN" altLang="en-US" sz="1200" kern="0" dirty="0">
              <a:solidFill>
                <a:prstClr val="black"/>
              </a:solidFill>
              <a:latin typeface="微软雅黑" panose="020B0503020204020204" pitchFamily="34" charset="-122"/>
              <a:ea typeface="微软雅黑" panose="020B0503020204020204" pitchFamily="34" charset="-122"/>
            </a:endParaRPr>
          </a:p>
        </p:txBody>
      </p:sp>
      <p:cxnSp>
        <p:nvCxnSpPr>
          <p:cNvPr id="12" name="直接连接符 11"/>
          <p:cNvCxnSpPr>
            <a:endCxn id="13" idx="3"/>
          </p:cNvCxnSpPr>
          <p:nvPr/>
        </p:nvCxnSpPr>
        <p:spPr>
          <a:xfrm flipH="1">
            <a:off x="2431444" y="3149360"/>
            <a:ext cx="1126295" cy="0"/>
          </a:xfrm>
          <a:prstGeom prst="line">
            <a:avLst/>
          </a:prstGeom>
          <a:noFill/>
          <a:ln w="12700" cap="flat" cmpd="sng" algn="ctr">
            <a:solidFill>
              <a:srgbClr val="FFFFFF">
                <a:lumMod val="50000"/>
              </a:srgbClr>
            </a:solidFill>
            <a:prstDash val="solid"/>
            <a:miter lim="800000"/>
          </a:ln>
          <a:effectLst/>
        </p:spPr>
      </p:cxnSp>
      <p:sp>
        <p:nvSpPr>
          <p:cNvPr id="13" name="矩形 12"/>
          <p:cNvSpPr/>
          <p:nvPr/>
        </p:nvSpPr>
        <p:spPr>
          <a:xfrm>
            <a:off x="1127123" y="2963038"/>
            <a:ext cx="1304321" cy="372644"/>
          </a:xfrm>
          <a:prstGeom prst="rect">
            <a:avLst/>
          </a:prstGeom>
          <a:solidFill>
            <a:sysClr val="window" lastClr="FFFFFF"/>
          </a:solidFill>
          <a:ln w="12700" cap="flat" cmpd="sng" algn="ctr">
            <a:gradFill>
              <a:gsLst>
                <a:gs pos="0">
                  <a:srgbClr val="00A6F9"/>
                </a:gs>
                <a:gs pos="38000">
                  <a:srgbClr val="00B1C3"/>
                </a:gs>
                <a:gs pos="70000">
                  <a:srgbClr val="27BC88"/>
                </a:gs>
                <a:gs pos="100000">
                  <a:srgbClr val="55CD00"/>
                </a:gs>
              </a:gsLst>
              <a:lin ang="2700000" scaled="0"/>
            </a:gradFill>
            <a:prstDash val="solid"/>
            <a:miter lim="800000"/>
          </a:ln>
          <a:effectLst/>
        </p:spPr>
        <p:txBody>
          <a:bodyPr rtlCol="0" anchor="ctr"/>
          <a:lstStyle/>
          <a:p>
            <a:pPr algn="ctr" defTabSz="1827530">
              <a:defRPr/>
            </a:pPr>
            <a:r>
              <a:rPr lang="zh-CN" altLang="en-US" sz="1200" kern="0" dirty="0">
                <a:solidFill>
                  <a:prstClr val="black"/>
                </a:solidFill>
                <a:latin typeface="微软雅黑" panose="020B0503020204020204" pitchFamily="34" charset="-122"/>
                <a:ea typeface="微软雅黑" panose="020B0503020204020204" pitchFamily="34" charset="-122"/>
              </a:rPr>
              <a:t>执行秘书</a:t>
            </a:r>
            <a:endParaRPr lang="zh-CN" altLang="en-US" sz="1200" kern="0" dirty="0">
              <a:solidFill>
                <a:prstClr val="black"/>
              </a:solidFill>
              <a:latin typeface="微软雅黑" panose="020B0503020204020204" pitchFamily="34" charset="-122"/>
              <a:ea typeface="微软雅黑" panose="020B0503020204020204" pitchFamily="34" charset="-122"/>
            </a:endParaRPr>
          </a:p>
        </p:txBody>
      </p:sp>
      <p:sp>
        <p:nvSpPr>
          <p:cNvPr id="14" name="矩形 7"/>
          <p:cNvSpPr/>
          <p:nvPr/>
        </p:nvSpPr>
        <p:spPr>
          <a:xfrm>
            <a:off x="548461" y="4505021"/>
            <a:ext cx="1123860" cy="262614"/>
          </a:xfrm>
          <a:prstGeom prst="rect">
            <a:avLst/>
          </a:prstGeom>
          <a:solidFill>
            <a:sysClr val="window" lastClr="FFFFFF"/>
          </a:solidFill>
          <a:ln w="12700" cap="flat" cmpd="sng" algn="ctr">
            <a:gradFill>
              <a:gsLst>
                <a:gs pos="0">
                  <a:srgbClr val="00A9EB"/>
                </a:gs>
                <a:gs pos="35000">
                  <a:srgbClr val="0BB7A7"/>
                </a:gs>
                <a:gs pos="70000">
                  <a:srgbClr val="22BB8E"/>
                </a:gs>
                <a:gs pos="100000">
                  <a:srgbClr val="55CD00"/>
                </a:gs>
              </a:gsLst>
              <a:lin ang="2700000" scaled="0"/>
            </a:gradFill>
            <a:prstDash val="solid"/>
            <a:miter lim="800000"/>
          </a:ln>
          <a:effectLst/>
        </p:spPr>
        <p:txBody>
          <a:bodyPr lIns="0" rIns="0" rtlCol="0" anchor="ctr"/>
          <a:lstStyle/>
          <a:p>
            <a:pPr algn="ctr" defTabSz="913765" eaLnBrk="0" fontAlgn="base" hangingPunct="0">
              <a:spcBef>
                <a:spcPct val="0"/>
              </a:spcBef>
              <a:spcAft>
                <a:spcPct val="0"/>
              </a:spcAft>
              <a:defRPr/>
            </a:pPr>
            <a:r>
              <a:rPr lang="zh-CN" altLang="en-US" sz="1200" kern="0" dirty="0">
                <a:solidFill>
                  <a:prstClr val="black"/>
                </a:solidFill>
                <a:latin typeface="微软雅黑" panose="020B0503020204020204" pitchFamily="34" charset="-122"/>
                <a:ea typeface="微软雅黑" panose="020B0503020204020204" pitchFamily="34" charset="-122"/>
                <a:sym typeface="方正兰亭黑简体" panose="02000000000000000000" pitchFamily="2" charset="-122"/>
              </a:rPr>
              <a:t>活动运营组</a:t>
            </a:r>
            <a:endParaRPr lang="zh-CN" altLang="en-US" sz="1200" kern="0" dirty="0">
              <a:solidFill>
                <a:prstClr val="black"/>
              </a:solidFill>
              <a:latin typeface="微软雅黑" panose="020B0503020204020204" pitchFamily="34" charset="-122"/>
              <a:ea typeface="微软雅黑" panose="020B0503020204020204" pitchFamily="34" charset="-122"/>
              <a:sym typeface="方正兰亭黑简体" panose="02000000000000000000" pitchFamily="2" charset="-122"/>
            </a:endParaRPr>
          </a:p>
        </p:txBody>
      </p:sp>
      <p:sp>
        <p:nvSpPr>
          <p:cNvPr id="15" name="矩形 8"/>
          <p:cNvSpPr/>
          <p:nvPr/>
        </p:nvSpPr>
        <p:spPr>
          <a:xfrm>
            <a:off x="1797581" y="4499660"/>
            <a:ext cx="1105395" cy="263558"/>
          </a:xfrm>
          <a:prstGeom prst="rect">
            <a:avLst/>
          </a:prstGeom>
          <a:solidFill>
            <a:sysClr val="window" lastClr="FFFFFF"/>
          </a:solidFill>
          <a:ln w="12700" cap="flat" cmpd="sng" algn="ctr">
            <a:gradFill>
              <a:gsLst>
                <a:gs pos="0">
                  <a:srgbClr val="00A9EB"/>
                </a:gs>
                <a:gs pos="35000">
                  <a:srgbClr val="0BB7A7"/>
                </a:gs>
                <a:gs pos="70000">
                  <a:srgbClr val="22BB8E"/>
                </a:gs>
                <a:gs pos="100000">
                  <a:srgbClr val="55CD00"/>
                </a:gs>
              </a:gsLst>
              <a:lin ang="2700000" scaled="0"/>
            </a:gradFill>
            <a:prstDash val="solid"/>
            <a:miter lim="800000"/>
          </a:ln>
          <a:effectLst/>
        </p:spPr>
        <p:txBody>
          <a:bodyPr rtlCol="0" anchor="ctr"/>
          <a:lstStyle/>
          <a:p>
            <a:pPr algn="ctr" defTabSz="913765" eaLnBrk="0" fontAlgn="base" hangingPunct="0">
              <a:spcBef>
                <a:spcPct val="0"/>
              </a:spcBef>
              <a:spcAft>
                <a:spcPct val="0"/>
              </a:spcAft>
              <a:defRPr/>
            </a:pPr>
            <a:r>
              <a:rPr lang="en-US" altLang="zh-CN" sz="1200" kern="0" dirty="0">
                <a:solidFill>
                  <a:prstClr val="black"/>
                </a:solidFill>
                <a:latin typeface="微软雅黑" panose="020B0503020204020204" pitchFamily="34" charset="-122"/>
                <a:ea typeface="微软雅黑" panose="020B0503020204020204" pitchFamily="34" charset="-122"/>
                <a:sym typeface="方正兰亭黑简体" panose="02000000000000000000" pitchFamily="2" charset="-122"/>
              </a:rPr>
              <a:t>IT</a:t>
            </a:r>
            <a:r>
              <a:rPr lang="zh-CN" altLang="en-US" sz="1200" kern="0" dirty="0">
                <a:solidFill>
                  <a:prstClr val="black"/>
                </a:solidFill>
                <a:latin typeface="微软雅黑" panose="020B0503020204020204" pitchFamily="34" charset="-122"/>
                <a:ea typeface="微软雅黑" panose="020B0503020204020204" pitchFamily="34" charset="-122"/>
                <a:sym typeface="方正兰亭黑简体" panose="02000000000000000000" pitchFamily="2" charset="-122"/>
              </a:rPr>
              <a:t>基础设施组</a:t>
            </a:r>
            <a:endParaRPr lang="zh-CN" altLang="en-US" sz="1200" kern="0" dirty="0">
              <a:solidFill>
                <a:prstClr val="black"/>
              </a:solidFill>
              <a:latin typeface="微软雅黑" panose="020B0503020204020204" pitchFamily="34" charset="-122"/>
              <a:ea typeface="微软雅黑" panose="020B0503020204020204" pitchFamily="34" charset="-122"/>
              <a:sym typeface="方正兰亭黑简体" panose="02000000000000000000" pitchFamily="2" charset="-122"/>
            </a:endParaRPr>
          </a:p>
        </p:txBody>
      </p:sp>
      <p:sp>
        <p:nvSpPr>
          <p:cNvPr id="16" name="矩形 9"/>
          <p:cNvSpPr/>
          <p:nvPr/>
        </p:nvSpPr>
        <p:spPr>
          <a:xfrm>
            <a:off x="2968453" y="4491504"/>
            <a:ext cx="1160885" cy="263557"/>
          </a:xfrm>
          <a:prstGeom prst="rect">
            <a:avLst/>
          </a:prstGeom>
          <a:solidFill>
            <a:sysClr val="window" lastClr="FFFFFF"/>
          </a:solidFill>
          <a:ln w="12700" cap="flat" cmpd="sng" algn="ctr">
            <a:gradFill>
              <a:gsLst>
                <a:gs pos="0">
                  <a:srgbClr val="00A9EB"/>
                </a:gs>
                <a:gs pos="35000">
                  <a:srgbClr val="0BB7A7"/>
                </a:gs>
                <a:gs pos="70000">
                  <a:srgbClr val="22BB8E"/>
                </a:gs>
                <a:gs pos="100000">
                  <a:srgbClr val="55CD00"/>
                </a:gs>
              </a:gsLst>
              <a:lin ang="2700000" scaled="0"/>
            </a:gradFill>
            <a:prstDash val="solid"/>
            <a:miter lim="800000"/>
          </a:ln>
          <a:effectLst/>
        </p:spPr>
        <p:txBody>
          <a:bodyPr rtlCol="0" anchor="ctr"/>
          <a:lstStyle/>
          <a:p>
            <a:pPr algn="ctr" defTabSz="913765" eaLnBrk="0" fontAlgn="base" hangingPunct="0">
              <a:spcBef>
                <a:spcPct val="0"/>
              </a:spcBef>
              <a:spcAft>
                <a:spcPct val="0"/>
              </a:spcAft>
              <a:defRPr/>
            </a:pPr>
            <a:r>
              <a:rPr lang="zh-CN" altLang="en-US" sz="1200" kern="0" dirty="0">
                <a:solidFill>
                  <a:prstClr val="black"/>
                </a:solidFill>
                <a:latin typeface="微软雅黑" panose="020B0503020204020204" pitchFamily="34" charset="-122"/>
                <a:ea typeface="微软雅黑" panose="020B0503020204020204" pitchFamily="34" charset="-122"/>
                <a:sym typeface="方正兰亭黑简体" panose="02000000000000000000" pitchFamily="2" charset="-122"/>
              </a:rPr>
              <a:t>品牌管理组</a:t>
            </a:r>
            <a:endParaRPr lang="zh-CN" altLang="en-US" sz="1200" kern="0" dirty="0">
              <a:solidFill>
                <a:prstClr val="black"/>
              </a:solidFill>
              <a:latin typeface="微软雅黑" panose="020B0503020204020204" pitchFamily="34" charset="-122"/>
              <a:ea typeface="微软雅黑" panose="020B0503020204020204" pitchFamily="34" charset="-122"/>
              <a:sym typeface="方正兰亭黑简体" panose="02000000000000000000" pitchFamily="2" charset="-122"/>
            </a:endParaRPr>
          </a:p>
        </p:txBody>
      </p:sp>
      <p:sp>
        <p:nvSpPr>
          <p:cNvPr id="17" name="矩形 10"/>
          <p:cNvSpPr/>
          <p:nvPr/>
        </p:nvSpPr>
        <p:spPr>
          <a:xfrm>
            <a:off x="4237564" y="4483703"/>
            <a:ext cx="955334" cy="263557"/>
          </a:xfrm>
          <a:prstGeom prst="rect">
            <a:avLst/>
          </a:prstGeom>
          <a:solidFill>
            <a:srgbClr val="ED7D31">
              <a:lumMod val="40000"/>
              <a:lumOff val="60000"/>
            </a:srgbClr>
          </a:solidFill>
          <a:ln w="12700" cap="flat" cmpd="sng" algn="ctr">
            <a:gradFill>
              <a:gsLst>
                <a:gs pos="0">
                  <a:srgbClr val="00A9EB"/>
                </a:gs>
                <a:gs pos="35000">
                  <a:srgbClr val="0BB7A7"/>
                </a:gs>
                <a:gs pos="70000">
                  <a:srgbClr val="22BB8E"/>
                </a:gs>
                <a:gs pos="100000">
                  <a:srgbClr val="55CD00"/>
                </a:gs>
              </a:gsLst>
              <a:lin ang="2700000" scaled="0"/>
            </a:gradFill>
            <a:prstDash val="solid"/>
            <a:miter lim="800000"/>
          </a:ln>
          <a:effectLst/>
        </p:spPr>
        <p:txBody>
          <a:bodyPr rtlCol="0" anchor="ctr"/>
          <a:lstStyle/>
          <a:p>
            <a:pPr algn="ctr" defTabSz="913765" eaLnBrk="0" fontAlgn="base" hangingPunct="0">
              <a:spcBef>
                <a:spcPct val="0"/>
              </a:spcBef>
              <a:spcAft>
                <a:spcPct val="0"/>
              </a:spcAft>
              <a:defRPr/>
            </a:pPr>
            <a:r>
              <a:rPr lang="zh-CN" altLang="en-US" sz="1200" kern="0" dirty="0">
                <a:solidFill>
                  <a:prstClr val="black"/>
                </a:solidFill>
                <a:latin typeface="微软雅黑" panose="020B0503020204020204" pitchFamily="34" charset="-122"/>
                <a:ea typeface="微软雅黑" panose="020B0503020204020204" pitchFamily="34" charset="-122"/>
                <a:sym typeface="方正兰亭黑简体" panose="02000000000000000000" pitchFamily="2" charset="-122"/>
              </a:rPr>
              <a:t>代码共建组</a:t>
            </a:r>
            <a:endParaRPr lang="zh-CN" altLang="en-US" sz="1200" kern="0" dirty="0">
              <a:solidFill>
                <a:prstClr val="black"/>
              </a:solidFill>
              <a:latin typeface="微软雅黑" panose="020B0503020204020204" pitchFamily="34" charset="-122"/>
              <a:ea typeface="微软雅黑" panose="020B0503020204020204" pitchFamily="34" charset="-122"/>
              <a:sym typeface="方正兰亭黑简体" panose="02000000000000000000" pitchFamily="2" charset="-122"/>
            </a:endParaRPr>
          </a:p>
        </p:txBody>
      </p:sp>
      <p:sp>
        <p:nvSpPr>
          <p:cNvPr id="18" name="矩形 11"/>
          <p:cNvSpPr/>
          <p:nvPr/>
        </p:nvSpPr>
        <p:spPr>
          <a:xfrm>
            <a:off x="548461" y="5080508"/>
            <a:ext cx="1123862" cy="231953"/>
          </a:xfrm>
          <a:prstGeom prst="rect">
            <a:avLst/>
          </a:prstGeom>
          <a:solidFill>
            <a:srgbClr val="ED7D31">
              <a:lumMod val="40000"/>
              <a:lumOff val="60000"/>
            </a:srgbClr>
          </a:solidFill>
          <a:ln w="12700" cap="flat" cmpd="sng" algn="ctr">
            <a:gradFill>
              <a:gsLst>
                <a:gs pos="0">
                  <a:srgbClr val="00A9EB"/>
                </a:gs>
                <a:gs pos="35000">
                  <a:srgbClr val="0BB7A7"/>
                </a:gs>
                <a:gs pos="70000">
                  <a:srgbClr val="22BB8E"/>
                </a:gs>
                <a:gs pos="100000">
                  <a:srgbClr val="55CD00"/>
                </a:gs>
              </a:gsLst>
              <a:lin ang="2700000" scaled="0"/>
            </a:gradFill>
            <a:prstDash val="solid"/>
            <a:miter lim="800000"/>
          </a:ln>
          <a:effectLst/>
        </p:spPr>
        <p:txBody>
          <a:bodyPr rtlCol="0" anchor="ctr"/>
          <a:lstStyle/>
          <a:p>
            <a:pPr algn="ctr" defTabSz="913765" eaLnBrk="0" fontAlgn="base" hangingPunct="0">
              <a:spcBef>
                <a:spcPct val="0"/>
              </a:spcBef>
              <a:spcAft>
                <a:spcPct val="0"/>
              </a:spcAft>
              <a:defRPr/>
            </a:pPr>
            <a:r>
              <a:rPr lang="zh-CN" altLang="en-US" sz="1200" kern="0" dirty="0">
                <a:solidFill>
                  <a:prstClr val="black"/>
                </a:solidFill>
                <a:latin typeface="微软雅黑" panose="020B0503020204020204" pitchFamily="34" charset="-122"/>
                <a:ea typeface="微软雅黑" panose="020B0503020204020204" pitchFamily="34" charset="-122"/>
                <a:sym typeface="方正兰亭黑简体" panose="02000000000000000000" pitchFamily="2" charset="-122"/>
              </a:rPr>
              <a:t>兼容性工作组</a:t>
            </a:r>
            <a:endParaRPr lang="zh-CN" altLang="en-US" sz="1200" kern="0" dirty="0">
              <a:solidFill>
                <a:prstClr val="black"/>
              </a:solidFill>
              <a:latin typeface="微软雅黑" panose="020B0503020204020204" pitchFamily="34" charset="-122"/>
              <a:ea typeface="微软雅黑" panose="020B0503020204020204" pitchFamily="34" charset="-122"/>
              <a:sym typeface="方正兰亭黑简体" panose="02000000000000000000" pitchFamily="2" charset="-122"/>
            </a:endParaRPr>
          </a:p>
        </p:txBody>
      </p:sp>
      <p:sp>
        <p:nvSpPr>
          <p:cNvPr id="19" name="矩形 12"/>
          <p:cNvSpPr/>
          <p:nvPr/>
        </p:nvSpPr>
        <p:spPr>
          <a:xfrm>
            <a:off x="1794531" y="5075041"/>
            <a:ext cx="1105397" cy="232785"/>
          </a:xfrm>
          <a:prstGeom prst="rect">
            <a:avLst/>
          </a:prstGeom>
          <a:solidFill>
            <a:sysClr val="window" lastClr="FFFFFF"/>
          </a:solidFill>
          <a:ln w="12700" cap="flat" cmpd="sng" algn="ctr">
            <a:gradFill>
              <a:gsLst>
                <a:gs pos="0">
                  <a:srgbClr val="00A9EB"/>
                </a:gs>
                <a:gs pos="35000">
                  <a:srgbClr val="0BB7A7"/>
                </a:gs>
                <a:gs pos="70000">
                  <a:srgbClr val="22BB8E"/>
                </a:gs>
                <a:gs pos="100000">
                  <a:srgbClr val="55CD00"/>
                </a:gs>
              </a:gsLst>
              <a:lin ang="2700000" scaled="0"/>
            </a:gradFill>
            <a:prstDash val="solid"/>
            <a:miter lim="800000"/>
          </a:ln>
          <a:effectLst/>
        </p:spPr>
        <p:txBody>
          <a:bodyPr rtlCol="0" anchor="ctr"/>
          <a:lstStyle/>
          <a:p>
            <a:pPr algn="ctr" defTabSz="913765" eaLnBrk="0" fontAlgn="base" hangingPunct="0">
              <a:spcBef>
                <a:spcPct val="0"/>
              </a:spcBef>
              <a:spcAft>
                <a:spcPct val="0"/>
              </a:spcAft>
              <a:defRPr/>
            </a:pPr>
            <a:r>
              <a:rPr lang="zh-CN" altLang="en-US" sz="1200" kern="0" dirty="0">
                <a:solidFill>
                  <a:prstClr val="black"/>
                </a:solidFill>
                <a:latin typeface="微软雅黑" panose="020B0503020204020204" pitchFamily="34" charset="-122"/>
                <a:ea typeface="微软雅黑" panose="020B0503020204020204" pitchFamily="34" charset="-122"/>
                <a:sym typeface="方正兰亭黑简体" panose="02000000000000000000" pitchFamily="2" charset="-122"/>
              </a:rPr>
              <a:t>法务与合规组</a:t>
            </a:r>
            <a:endParaRPr lang="zh-CN" altLang="en-US" sz="1200" kern="0" dirty="0">
              <a:solidFill>
                <a:prstClr val="black"/>
              </a:solidFill>
              <a:latin typeface="微软雅黑" panose="020B0503020204020204" pitchFamily="34" charset="-122"/>
              <a:ea typeface="微软雅黑" panose="020B0503020204020204" pitchFamily="34" charset="-122"/>
              <a:sym typeface="方正兰亭黑简体" panose="02000000000000000000" pitchFamily="2" charset="-122"/>
            </a:endParaRPr>
          </a:p>
        </p:txBody>
      </p:sp>
      <p:sp>
        <p:nvSpPr>
          <p:cNvPr id="20" name="矩形 13"/>
          <p:cNvSpPr/>
          <p:nvPr/>
        </p:nvSpPr>
        <p:spPr>
          <a:xfrm>
            <a:off x="2988118" y="5066883"/>
            <a:ext cx="1160888" cy="232785"/>
          </a:xfrm>
          <a:prstGeom prst="rect">
            <a:avLst/>
          </a:prstGeom>
          <a:solidFill>
            <a:sysClr val="window" lastClr="FFFFFF"/>
          </a:solidFill>
          <a:ln w="12700" cap="flat" cmpd="sng" algn="ctr">
            <a:gradFill>
              <a:gsLst>
                <a:gs pos="0">
                  <a:srgbClr val="00A9EB"/>
                </a:gs>
                <a:gs pos="35000">
                  <a:srgbClr val="0BB7A7"/>
                </a:gs>
                <a:gs pos="70000">
                  <a:srgbClr val="22BB8E"/>
                </a:gs>
                <a:gs pos="100000">
                  <a:srgbClr val="55CD00"/>
                </a:gs>
              </a:gsLst>
              <a:lin ang="2700000" scaled="0"/>
            </a:gradFill>
            <a:prstDash val="solid"/>
            <a:miter lim="800000"/>
          </a:ln>
          <a:effectLst/>
        </p:spPr>
        <p:txBody>
          <a:bodyPr rtlCol="0" anchor="ctr"/>
          <a:lstStyle/>
          <a:p>
            <a:pPr algn="ctr" defTabSz="913765" eaLnBrk="0" fontAlgn="base" hangingPunct="0">
              <a:spcBef>
                <a:spcPct val="0"/>
              </a:spcBef>
              <a:spcAft>
                <a:spcPct val="0"/>
              </a:spcAft>
              <a:defRPr/>
            </a:pPr>
            <a:r>
              <a:rPr lang="zh-CN" altLang="en-US" sz="1200" kern="0" dirty="0">
                <a:solidFill>
                  <a:prstClr val="black"/>
                </a:solidFill>
                <a:latin typeface="微软雅黑" panose="020B0503020204020204" pitchFamily="34" charset="-122"/>
                <a:ea typeface="微软雅黑" panose="020B0503020204020204" pitchFamily="34" charset="-122"/>
                <a:sym typeface="方正兰亭黑简体" panose="02000000000000000000" pitchFamily="2" charset="-122"/>
              </a:rPr>
              <a:t>教育工作组</a:t>
            </a:r>
            <a:endParaRPr lang="zh-CN" altLang="en-US" sz="1200" kern="0" dirty="0">
              <a:solidFill>
                <a:prstClr val="black"/>
              </a:solidFill>
              <a:latin typeface="微软雅黑" panose="020B0503020204020204" pitchFamily="34" charset="-122"/>
              <a:ea typeface="微软雅黑" panose="020B0503020204020204" pitchFamily="34" charset="-122"/>
              <a:sym typeface="方正兰亭黑简体" panose="02000000000000000000" pitchFamily="2" charset="-122"/>
            </a:endParaRPr>
          </a:p>
        </p:txBody>
      </p:sp>
      <p:sp>
        <p:nvSpPr>
          <p:cNvPr id="21" name="矩形 14"/>
          <p:cNvSpPr/>
          <p:nvPr/>
        </p:nvSpPr>
        <p:spPr>
          <a:xfrm>
            <a:off x="4235015" y="5081331"/>
            <a:ext cx="955336" cy="215812"/>
          </a:xfrm>
          <a:prstGeom prst="rect">
            <a:avLst/>
          </a:prstGeom>
          <a:solidFill>
            <a:srgbClr val="ED7D31">
              <a:lumMod val="40000"/>
              <a:lumOff val="60000"/>
            </a:srgbClr>
          </a:solidFill>
          <a:ln w="12700" cap="flat" cmpd="sng" algn="ctr">
            <a:gradFill>
              <a:gsLst>
                <a:gs pos="0">
                  <a:srgbClr val="00A9EB"/>
                </a:gs>
                <a:gs pos="35000">
                  <a:srgbClr val="0BB7A7"/>
                </a:gs>
                <a:gs pos="70000">
                  <a:srgbClr val="22BB8E"/>
                </a:gs>
                <a:gs pos="100000">
                  <a:srgbClr val="55CD00"/>
                </a:gs>
              </a:gsLst>
              <a:lin ang="2700000" scaled="0"/>
            </a:gradFill>
            <a:prstDash val="solid"/>
            <a:miter lim="800000"/>
          </a:ln>
          <a:effectLst/>
        </p:spPr>
        <p:txBody>
          <a:bodyPr rtlCol="0" anchor="ctr"/>
          <a:lstStyle/>
          <a:p>
            <a:pPr algn="ctr" defTabSz="913765" eaLnBrk="0" fontAlgn="base" hangingPunct="0">
              <a:spcBef>
                <a:spcPct val="0"/>
              </a:spcBef>
              <a:spcAft>
                <a:spcPct val="0"/>
              </a:spcAft>
              <a:defRPr/>
            </a:pPr>
            <a:r>
              <a:rPr lang="zh-CN" altLang="en-US" sz="1200" kern="0" dirty="0">
                <a:solidFill>
                  <a:prstClr val="black"/>
                </a:solidFill>
                <a:latin typeface="微软雅黑" panose="020B0503020204020204" pitchFamily="34" charset="-122"/>
                <a:ea typeface="微软雅黑" panose="020B0503020204020204" pitchFamily="34" charset="-122"/>
                <a:sym typeface="方正兰亭黑简体" panose="02000000000000000000" pitchFamily="2" charset="-122"/>
              </a:rPr>
              <a:t>应用工作组</a:t>
            </a:r>
            <a:endParaRPr lang="zh-CN" altLang="en-US" sz="1200" kern="0" dirty="0">
              <a:solidFill>
                <a:prstClr val="black"/>
              </a:solidFill>
              <a:latin typeface="微软雅黑" panose="020B0503020204020204" pitchFamily="34" charset="-122"/>
              <a:ea typeface="微软雅黑" panose="020B0503020204020204" pitchFamily="34" charset="-122"/>
              <a:sym typeface="方正兰亭黑简体" panose="02000000000000000000" pitchFamily="2" charset="-122"/>
            </a:endParaRPr>
          </a:p>
        </p:txBody>
      </p:sp>
      <p:sp>
        <p:nvSpPr>
          <p:cNvPr id="22" name="矩形 10"/>
          <p:cNvSpPr/>
          <p:nvPr/>
        </p:nvSpPr>
        <p:spPr>
          <a:xfrm>
            <a:off x="5385665" y="4499660"/>
            <a:ext cx="1299550" cy="227422"/>
          </a:xfrm>
          <a:prstGeom prst="rect">
            <a:avLst/>
          </a:prstGeom>
          <a:solidFill>
            <a:sysClr val="window" lastClr="FFFFFF"/>
          </a:solidFill>
          <a:ln w="12700" cap="flat" cmpd="sng" algn="ctr">
            <a:gradFill>
              <a:gsLst>
                <a:gs pos="0">
                  <a:srgbClr val="00A9EB"/>
                </a:gs>
                <a:gs pos="35000">
                  <a:srgbClr val="0BB7A7"/>
                </a:gs>
                <a:gs pos="70000">
                  <a:srgbClr val="22BB8E"/>
                </a:gs>
                <a:gs pos="100000">
                  <a:srgbClr val="55CD00"/>
                </a:gs>
              </a:gsLst>
              <a:lin ang="2700000" scaled="0"/>
            </a:gradFill>
            <a:prstDash val="solid"/>
            <a:miter lim="800000"/>
          </a:ln>
          <a:effectLst/>
        </p:spPr>
        <p:txBody>
          <a:bodyPr rtlCol="0" anchor="ctr"/>
          <a:lstStyle/>
          <a:p>
            <a:pPr algn="ctr" defTabSz="913765" eaLnBrk="0" fontAlgn="base" hangingPunct="0">
              <a:spcBef>
                <a:spcPct val="0"/>
              </a:spcBef>
              <a:spcAft>
                <a:spcPct val="0"/>
              </a:spcAft>
              <a:defRPr/>
            </a:pPr>
            <a:r>
              <a:rPr lang="zh-CN" altLang="en-US" sz="1200" kern="0" dirty="0">
                <a:solidFill>
                  <a:prstClr val="black"/>
                </a:solidFill>
                <a:latin typeface="微软雅黑" panose="020B0503020204020204" pitchFamily="34" charset="-122"/>
                <a:ea typeface="微软雅黑" panose="020B0503020204020204" pitchFamily="34" charset="-122"/>
                <a:sym typeface="方正兰亭黑简体" panose="02000000000000000000" pitchFamily="2" charset="-122"/>
              </a:rPr>
              <a:t>知识体系组</a:t>
            </a:r>
            <a:endParaRPr lang="zh-CN" altLang="en-US" sz="1200" kern="0" dirty="0">
              <a:solidFill>
                <a:prstClr val="black"/>
              </a:solidFill>
              <a:latin typeface="微软雅黑" panose="020B0503020204020204" pitchFamily="34" charset="-122"/>
              <a:ea typeface="微软雅黑" panose="020B0503020204020204" pitchFamily="34" charset="-122"/>
              <a:sym typeface="方正兰亭黑简体" panose="02000000000000000000" pitchFamily="2" charset="-122"/>
            </a:endParaRPr>
          </a:p>
        </p:txBody>
      </p:sp>
      <p:sp>
        <p:nvSpPr>
          <p:cNvPr id="23" name="矩形 14"/>
          <p:cNvSpPr/>
          <p:nvPr/>
        </p:nvSpPr>
        <p:spPr>
          <a:xfrm>
            <a:off x="5385664" y="5106681"/>
            <a:ext cx="1299553" cy="186223"/>
          </a:xfrm>
          <a:prstGeom prst="rect">
            <a:avLst/>
          </a:prstGeom>
          <a:solidFill>
            <a:srgbClr val="ED7D31">
              <a:lumMod val="40000"/>
              <a:lumOff val="60000"/>
            </a:srgbClr>
          </a:solidFill>
          <a:ln w="12700" cap="flat" cmpd="sng" algn="ctr">
            <a:gradFill>
              <a:gsLst>
                <a:gs pos="0">
                  <a:srgbClr val="00A9EB"/>
                </a:gs>
                <a:gs pos="35000">
                  <a:srgbClr val="0BB7A7"/>
                </a:gs>
                <a:gs pos="70000">
                  <a:srgbClr val="22BB8E"/>
                </a:gs>
                <a:gs pos="100000">
                  <a:srgbClr val="55CD00"/>
                </a:gs>
              </a:gsLst>
              <a:lin ang="2700000" scaled="0"/>
            </a:gradFill>
            <a:prstDash val="solid"/>
            <a:miter lim="800000"/>
          </a:ln>
          <a:effectLst/>
        </p:spPr>
        <p:txBody>
          <a:bodyPr rtlCol="0" anchor="ctr"/>
          <a:lstStyle/>
          <a:p>
            <a:pPr algn="ctr" defTabSz="913765" eaLnBrk="0" fontAlgn="base" hangingPunct="0">
              <a:spcBef>
                <a:spcPct val="0"/>
              </a:spcBef>
              <a:spcAft>
                <a:spcPct val="0"/>
              </a:spcAft>
              <a:defRPr/>
            </a:pPr>
            <a:r>
              <a:rPr lang="zh-CN" altLang="en-US" sz="1200" kern="0" dirty="0">
                <a:solidFill>
                  <a:srgbClr val="000000"/>
                </a:solidFill>
                <a:latin typeface="微软雅黑" panose="020B0503020204020204" pitchFamily="34" charset="-122"/>
                <a:ea typeface="微软雅黑" panose="020B0503020204020204" pitchFamily="34" charset="-122"/>
                <a:sym typeface="方正兰亭黑简体" panose="02000000000000000000" pitchFamily="2" charset="-122"/>
              </a:rPr>
              <a:t>硬件芯片工作组</a:t>
            </a:r>
            <a:endParaRPr lang="zh-CN" altLang="en-US" sz="1200" kern="0" dirty="0">
              <a:solidFill>
                <a:srgbClr val="000000"/>
              </a:solidFill>
              <a:latin typeface="微软雅黑" panose="020B0503020204020204" pitchFamily="34" charset="-122"/>
              <a:ea typeface="微软雅黑" panose="020B0503020204020204" pitchFamily="34" charset="-122"/>
              <a:sym typeface="方正兰亭黑简体" panose="02000000000000000000" pitchFamily="2" charset="-122"/>
            </a:endParaRPr>
          </a:p>
        </p:txBody>
      </p:sp>
      <p:sp>
        <p:nvSpPr>
          <p:cNvPr id="24" name="矩形 11"/>
          <p:cNvSpPr/>
          <p:nvPr/>
        </p:nvSpPr>
        <p:spPr>
          <a:xfrm>
            <a:off x="2152256" y="5638865"/>
            <a:ext cx="1528801" cy="200152"/>
          </a:xfrm>
          <a:prstGeom prst="rect">
            <a:avLst/>
          </a:prstGeom>
          <a:solidFill>
            <a:srgbClr val="ED7D31">
              <a:lumMod val="40000"/>
              <a:lumOff val="60000"/>
            </a:srgbClr>
          </a:solidFill>
          <a:ln w="12700" cap="flat" cmpd="sng" algn="ctr">
            <a:gradFill>
              <a:gsLst>
                <a:gs pos="0">
                  <a:srgbClr val="00A9EB"/>
                </a:gs>
                <a:gs pos="35000">
                  <a:srgbClr val="0BB7A7"/>
                </a:gs>
                <a:gs pos="70000">
                  <a:srgbClr val="22BB8E"/>
                </a:gs>
                <a:gs pos="100000">
                  <a:srgbClr val="55CD00"/>
                </a:gs>
              </a:gsLst>
              <a:lin ang="2700000" scaled="0"/>
            </a:gradFill>
            <a:prstDash val="dashDot"/>
            <a:miter lim="800000"/>
          </a:ln>
          <a:effectLst/>
        </p:spPr>
        <p:txBody>
          <a:bodyPr rtlCol="0" anchor="ctr"/>
          <a:lstStyle/>
          <a:p>
            <a:pPr algn="ctr" defTabSz="913765" eaLnBrk="0" fontAlgn="base" hangingPunct="0">
              <a:spcBef>
                <a:spcPct val="0"/>
              </a:spcBef>
              <a:spcAft>
                <a:spcPct val="0"/>
              </a:spcAft>
              <a:defRPr/>
            </a:pPr>
            <a:r>
              <a:rPr lang="zh-CN" altLang="en-US" sz="1200" i="1" kern="0" dirty="0">
                <a:solidFill>
                  <a:prstClr val="black"/>
                </a:solidFill>
                <a:latin typeface="微软雅黑" panose="020B0503020204020204" pitchFamily="34" charset="-122"/>
                <a:ea typeface="微软雅黑" panose="020B0503020204020204" pitchFamily="34" charset="-122"/>
                <a:sym typeface="方正兰亭黑简体" panose="02000000000000000000" pitchFamily="2" charset="-122"/>
              </a:rPr>
              <a:t>三方库工作组</a:t>
            </a:r>
            <a:endParaRPr lang="zh-CN" altLang="en-US" sz="1200" i="1" kern="0" dirty="0">
              <a:solidFill>
                <a:prstClr val="black"/>
              </a:solidFill>
              <a:latin typeface="微软雅黑" panose="020B0503020204020204" pitchFamily="34" charset="-122"/>
              <a:ea typeface="微软雅黑" panose="020B0503020204020204" pitchFamily="34" charset="-122"/>
              <a:sym typeface="方正兰亭黑简体" panose="02000000000000000000" pitchFamily="2" charset="-122"/>
            </a:endParaRPr>
          </a:p>
        </p:txBody>
      </p:sp>
      <p:sp>
        <p:nvSpPr>
          <p:cNvPr id="25" name="矩形 12"/>
          <p:cNvSpPr/>
          <p:nvPr/>
        </p:nvSpPr>
        <p:spPr>
          <a:xfrm>
            <a:off x="3750311" y="5635779"/>
            <a:ext cx="1552165" cy="200870"/>
          </a:xfrm>
          <a:prstGeom prst="rect">
            <a:avLst/>
          </a:prstGeom>
          <a:solidFill>
            <a:srgbClr val="ED7D31">
              <a:lumMod val="40000"/>
              <a:lumOff val="60000"/>
            </a:srgbClr>
          </a:solidFill>
          <a:ln w="12700" cap="flat" cmpd="sng" algn="ctr">
            <a:gradFill>
              <a:gsLst>
                <a:gs pos="0">
                  <a:srgbClr val="00A9EB"/>
                </a:gs>
                <a:gs pos="35000">
                  <a:srgbClr val="0BB7A7"/>
                </a:gs>
                <a:gs pos="70000">
                  <a:srgbClr val="22BB8E"/>
                </a:gs>
                <a:gs pos="100000">
                  <a:srgbClr val="55CD00"/>
                </a:gs>
              </a:gsLst>
              <a:lin ang="2700000" scaled="0"/>
            </a:gradFill>
            <a:prstDash val="dashDot"/>
            <a:miter lim="800000"/>
          </a:ln>
          <a:effectLst/>
        </p:spPr>
        <p:txBody>
          <a:bodyPr rtlCol="0" anchor="ctr"/>
          <a:lstStyle/>
          <a:p>
            <a:pPr algn="ctr" defTabSz="913765" eaLnBrk="0" fontAlgn="base" hangingPunct="0">
              <a:spcBef>
                <a:spcPct val="0"/>
              </a:spcBef>
              <a:spcAft>
                <a:spcPct val="0"/>
              </a:spcAft>
              <a:defRPr/>
            </a:pPr>
            <a:r>
              <a:rPr lang="zh-CN" altLang="en-US" sz="1200" i="1" kern="0" dirty="0">
                <a:solidFill>
                  <a:prstClr val="black"/>
                </a:solidFill>
                <a:latin typeface="微软雅黑" panose="020B0503020204020204" pitchFamily="34" charset="-122"/>
                <a:ea typeface="微软雅黑" panose="020B0503020204020204" pitchFamily="34" charset="-122"/>
                <a:sym typeface="方正兰亭黑简体" panose="02000000000000000000" pitchFamily="2" charset="-122"/>
              </a:rPr>
              <a:t>产业技术组</a:t>
            </a:r>
            <a:endParaRPr lang="zh-CN" altLang="en-US" sz="1200" i="1" kern="0" dirty="0">
              <a:solidFill>
                <a:prstClr val="black"/>
              </a:solidFill>
              <a:latin typeface="微软雅黑" panose="020B0503020204020204" pitchFamily="34" charset="-122"/>
              <a:ea typeface="微软雅黑" panose="020B0503020204020204" pitchFamily="34" charset="-122"/>
              <a:sym typeface="方正兰亭黑简体" panose="02000000000000000000" pitchFamily="2" charset="-122"/>
            </a:endParaRPr>
          </a:p>
        </p:txBody>
      </p:sp>
      <p:sp>
        <p:nvSpPr>
          <p:cNvPr id="26" name="矩形 13"/>
          <p:cNvSpPr/>
          <p:nvPr/>
        </p:nvSpPr>
        <p:spPr>
          <a:xfrm>
            <a:off x="5428160" y="5632010"/>
            <a:ext cx="1299550" cy="200870"/>
          </a:xfrm>
          <a:prstGeom prst="rect">
            <a:avLst/>
          </a:prstGeom>
          <a:solidFill>
            <a:sysClr val="window" lastClr="FFFFFF"/>
          </a:solidFill>
          <a:ln w="12700" cap="flat" cmpd="sng" algn="ctr">
            <a:gradFill>
              <a:gsLst>
                <a:gs pos="0">
                  <a:srgbClr val="00A9EB"/>
                </a:gs>
                <a:gs pos="35000">
                  <a:srgbClr val="0BB7A7"/>
                </a:gs>
                <a:gs pos="70000">
                  <a:srgbClr val="22BB8E"/>
                </a:gs>
                <a:gs pos="100000">
                  <a:srgbClr val="55CD00"/>
                </a:gs>
              </a:gsLst>
              <a:lin ang="2700000" scaled="0"/>
            </a:gradFill>
            <a:prstDash val="dashDot"/>
            <a:miter lim="800000"/>
          </a:ln>
          <a:effectLst/>
        </p:spPr>
        <p:txBody>
          <a:bodyPr rtlCol="0" anchor="ctr"/>
          <a:lstStyle/>
          <a:p>
            <a:pPr algn="ctr" defTabSz="913765" eaLnBrk="0" fontAlgn="base" hangingPunct="0">
              <a:spcBef>
                <a:spcPct val="0"/>
              </a:spcBef>
              <a:spcAft>
                <a:spcPct val="0"/>
              </a:spcAft>
              <a:defRPr/>
            </a:pPr>
            <a:r>
              <a:rPr lang="zh-CN" altLang="en-US" sz="1200" i="1" kern="0" dirty="0">
                <a:solidFill>
                  <a:prstClr val="black"/>
                </a:solidFill>
                <a:latin typeface="微软雅黑" panose="020B0503020204020204" pitchFamily="34" charset="-122"/>
                <a:ea typeface="微软雅黑" panose="020B0503020204020204" pitchFamily="34" charset="-122"/>
                <a:sym typeface="方正兰亭黑简体" panose="02000000000000000000" pitchFamily="2" charset="-122"/>
              </a:rPr>
              <a:t>业务发展组</a:t>
            </a:r>
            <a:endParaRPr lang="zh-CN" altLang="en-US" sz="1200" i="1" kern="0" dirty="0">
              <a:solidFill>
                <a:prstClr val="black"/>
              </a:solidFill>
              <a:latin typeface="微软雅黑" panose="020B0503020204020204" pitchFamily="34" charset="-122"/>
              <a:ea typeface="微软雅黑" panose="020B0503020204020204" pitchFamily="34" charset="-122"/>
              <a:sym typeface="方正兰亭黑简体" panose="02000000000000000000" pitchFamily="2" charset="-122"/>
            </a:endParaRPr>
          </a:p>
        </p:txBody>
      </p:sp>
      <p:sp>
        <p:nvSpPr>
          <p:cNvPr id="27" name="矩形 14"/>
          <p:cNvSpPr/>
          <p:nvPr/>
        </p:nvSpPr>
        <p:spPr>
          <a:xfrm>
            <a:off x="559916" y="5635939"/>
            <a:ext cx="1503681" cy="186223"/>
          </a:xfrm>
          <a:prstGeom prst="rect">
            <a:avLst/>
          </a:prstGeom>
          <a:solidFill>
            <a:sysClr val="window" lastClr="FFFFFF"/>
          </a:solidFill>
          <a:ln w="12700" cap="flat" cmpd="sng" algn="ctr">
            <a:gradFill>
              <a:gsLst>
                <a:gs pos="0">
                  <a:srgbClr val="00A9EB"/>
                </a:gs>
                <a:gs pos="35000">
                  <a:srgbClr val="0BB7A7"/>
                </a:gs>
                <a:gs pos="70000">
                  <a:srgbClr val="22BB8E"/>
                </a:gs>
                <a:gs pos="100000">
                  <a:srgbClr val="55CD00"/>
                </a:gs>
              </a:gsLst>
              <a:lin ang="2700000" scaled="0"/>
            </a:gradFill>
            <a:prstDash val="solid"/>
            <a:miter lim="800000"/>
          </a:ln>
          <a:effectLst/>
        </p:spPr>
        <p:txBody>
          <a:bodyPr rtlCol="0" anchor="ctr"/>
          <a:lstStyle/>
          <a:p>
            <a:pPr algn="ctr" defTabSz="913765" eaLnBrk="0" fontAlgn="base" hangingPunct="0">
              <a:spcBef>
                <a:spcPct val="0"/>
              </a:spcBef>
              <a:spcAft>
                <a:spcPct val="0"/>
              </a:spcAft>
              <a:defRPr/>
            </a:pPr>
            <a:r>
              <a:rPr lang="zh-CN" altLang="en-US" sz="1200" i="1" kern="0" dirty="0">
                <a:solidFill>
                  <a:prstClr val="black"/>
                </a:solidFill>
                <a:latin typeface="微软雅黑" panose="020B0503020204020204" pitchFamily="34" charset="-122"/>
                <a:ea typeface="微软雅黑" panose="020B0503020204020204" pitchFamily="34" charset="-122"/>
                <a:sym typeface="方正兰亭黑简体" panose="02000000000000000000" pitchFamily="2" charset="-122"/>
              </a:rPr>
              <a:t>硬件外设工作组</a:t>
            </a:r>
            <a:endParaRPr lang="zh-CN" altLang="en-US" sz="1200" i="1" kern="0" dirty="0">
              <a:solidFill>
                <a:prstClr val="black"/>
              </a:solidFill>
              <a:latin typeface="微软雅黑" panose="020B0503020204020204" pitchFamily="34" charset="-122"/>
              <a:ea typeface="微软雅黑" panose="020B0503020204020204" pitchFamily="34" charset="-122"/>
              <a:sym typeface="方正兰亭黑简体" panose="02000000000000000000" pitchFamily="2" charset="-122"/>
            </a:endParaRPr>
          </a:p>
        </p:txBody>
      </p:sp>
      <p:cxnSp>
        <p:nvCxnSpPr>
          <p:cNvPr id="28" name="直接连接符 27"/>
          <p:cNvCxnSpPr>
            <a:stCxn id="6" idx="1"/>
          </p:cNvCxnSpPr>
          <p:nvPr/>
        </p:nvCxnSpPr>
        <p:spPr>
          <a:xfrm flipH="1" flipV="1">
            <a:off x="3557741" y="3149361"/>
            <a:ext cx="1299258" cy="4490"/>
          </a:xfrm>
          <a:prstGeom prst="line">
            <a:avLst/>
          </a:prstGeom>
          <a:noFill/>
          <a:ln w="12700" cap="flat" cmpd="sng" algn="ctr">
            <a:solidFill>
              <a:srgbClr val="FFFFFF">
                <a:lumMod val="50000"/>
              </a:srgbClr>
            </a:solidFill>
            <a:prstDash val="solid"/>
            <a:miter lim="800000"/>
          </a:ln>
          <a:effectLst/>
        </p:spPr>
      </p:cxnSp>
      <p:cxnSp>
        <p:nvCxnSpPr>
          <p:cNvPr id="29" name="直接连接符 28"/>
          <p:cNvCxnSpPr/>
          <p:nvPr/>
        </p:nvCxnSpPr>
        <p:spPr>
          <a:xfrm flipH="1" flipV="1">
            <a:off x="2431444" y="3806163"/>
            <a:ext cx="1126298" cy="7019"/>
          </a:xfrm>
          <a:prstGeom prst="line">
            <a:avLst/>
          </a:prstGeom>
          <a:noFill/>
          <a:ln w="12700" cap="flat" cmpd="sng" algn="ctr">
            <a:solidFill>
              <a:srgbClr val="FFFFFF">
                <a:lumMod val="50000"/>
              </a:srgbClr>
            </a:solidFill>
            <a:prstDash val="solid"/>
            <a:miter lim="800000"/>
          </a:ln>
          <a:effectLst/>
        </p:spPr>
      </p:cxnSp>
      <p:sp>
        <p:nvSpPr>
          <p:cNvPr id="30" name="矩形 29"/>
          <p:cNvSpPr/>
          <p:nvPr/>
        </p:nvSpPr>
        <p:spPr>
          <a:xfrm>
            <a:off x="8167955" y="1648372"/>
            <a:ext cx="3628019" cy="399954"/>
          </a:xfrm>
          <a:prstGeom prst="rect">
            <a:avLst/>
          </a:prstGeom>
          <a:solidFill>
            <a:sysClr val="window" lastClr="FFFFFF"/>
          </a:solidFill>
          <a:ln w="12700" cap="flat" cmpd="sng" algn="ctr">
            <a:gradFill>
              <a:gsLst>
                <a:gs pos="0">
                  <a:srgbClr val="00A6F9"/>
                </a:gs>
                <a:gs pos="38000">
                  <a:srgbClr val="00B1C3"/>
                </a:gs>
                <a:gs pos="70000">
                  <a:srgbClr val="27BC88"/>
                </a:gs>
                <a:gs pos="100000">
                  <a:srgbClr val="55CD00"/>
                </a:gs>
              </a:gsLst>
              <a:lin ang="2700000" scaled="0"/>
            </a:gradFill>
            <a:prstDash val="solid"/>
            <a:miter lim="800000"/>
          </a:ln>
          <a:effectLst/>
        </p:spPr>
        <p:txBody>
          <a:bodyPr rtlCol="0" anchor="ctr"/>
          <a:lstStyle/>
          <a:p>
            <a:pPr algn="ctr" defTabSz="1827530">
              <a:defRPr/>
            </a:pPr>
            <a:r>
              <a:rPr lang="zh-CN" altLang="en-US" sz="1400" kern="0" dirty="0">
                <a:solidFill>
                  <a:prstClr val="black"/>
                </a:solidFill>
                <a:latin typeface="微软雅黑" panose="020B0503020204020204" pitchFamily="34" charset="-122"/>
                <a:ea typeface="微软雅黑" panose="020B0503020204020204" pitchFamily="34" charset="-122"/>
              </a:rPr>
              <a:t>技术指导委员会 </a:t>
            </a:r>
            <a:r>
              <a:rPr lang="en-US" altLang="zh-CN" sz="1400" kern="0" dirty="0">
                <a:solidFill>
                  <a:prstClr val="black"/>
                </a:solidFill>
                <a:latin typeface="微软雅黑" panose="020B0503020204020204" pitchFamily="34" charset="-122"/>
                <a:ea typeface="微软雅黑" panose="020B0503020204020204" pitchFamily="34" charset="-122"/>
              </a:rPr>
              <a:t>TSC</a:t>
            </a:r>
            <a:r>
              <a:rPr lang="zh-CN" altLang="en-US" sz="1400" kern="0" dirty="0">
                <a:solidFill>
                  <a:prstClr val="black"/>
                </a:solidFill>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主席：陈海波</a:t>
            </a:r>
            <a:r>
              <a:rPr lang="zh-CN" altLang="en-US" sz="1400" kern="0" dirty="0">
                <a:solidFill>
                  <a:prstClr val="black"/>
                </a:solidFill>
                <a:latin typeface="微软雅黑" panose="020B0503020204020204" pitchFamily="34" charset="-122"/>
                <a:ea typeface="微软雅黑" panose="020B0503020204020204" pitchFamily="34" charset="-122"/>
              </a:rPr>
              <a:t>）</a:t>
            </a:r>
            <a:endParaRPr lang="zh-CN" altLang="en-US" sz="1400" kern="0" dirty="0">
              <a:solidFill>
                <a:prstClr val="black"/>
              </a:solidFill>
              <a:latin typeface="微软雅黑" panose="020B0503020204020204" pitchFamily="34" charset="-122"/>
              <a:ea typeface="微软雅黑" panose="020B0503020204020204" pitchFamily="34" charset="-122"/>
            </a:endParaRPr>
          </a:p>
        </p:txBody>
      </p:sp>
      <p:sp>
        <p:nvSpPr>
          <p:cNvPr id="31" name="矩形 30"/>
          <p:cNvSpPr/>
          <p:nvPr/>
        </p:nvSpPr>
        <p:spPr>
          <a:xfrm>
            <a:off x="10038539" y="5791026"/>
            <a:ext cx="1686163" cy="482090"/>
          </a:xfrm>
          <a:prstGeom prst="rect">
            <a:avLst/>
          </a:prstGeom>
          <a:solidFill>
            <a:sysClr val="window" lastClr="FFFFFF"/>
          </a:solidFill>
          <a:ln w="12700" cap="flat" cmpd="sng" algn="ctr">
            <a:gradFill>
              <a:gsLst>
                <a:gs pos="0">
                  <a:srgbClr val="00A6F9"/>
                </a:gs>
                <a:gs pos="38000">
                  <a:srgbClr val="00B1C3"/>
                </a:gs>
                <a:gs pos="70000">
                  <a:srgbClr val="27BC88"/>
                </a:gs>
                <a:gs pos="100000">
                  <a:srgbClr val="55CD00"/>
                </a:gs>
              </a:gsLst>
              <a:lin ang="2700000" scaled="0"/>
            </a:gradFill>
            <a:prstDash val="solid"/>
            <a:miter lim="800000"/>
          </a:ln>
          <a:effectLst/>
        </p:spPr>
        <p:txBody>
          <a:bodyPr rtlCol="0" anchor="ctr"/>
          <a:lstStyle/>
          <a:p>
            <a:pPr algn="ctr" defTabSz="1827530">
              <a:defRPr/>
            </a:pPr>
            <a:r>
              <a:rPr lang="zh-CN" altLang="en-US" sz="1200" kern="0" dirty="0">
                <a:solidFill>
                  <a:prstClr val="black"/>
                </a:solidFill>
                <a:latin typeface="微软雅黑" panose="020B0503020204020204" pitchFamily="34" charset="-122"/>
                <a:ea typeface="微软雅黑" panose="020B0503020204020204" pitchFamily="34" charset="-122"/>
              </a:rPr>
              <a:t>统一互联</a:t>
            </a:r>
            <a:r>
              <a:rPr lang="en-US" altLang="zh-CN" sz="1200" kern="0" dirty="0">
                <a:solidFill>
                  <a:prstClr val="black"/>
                </a:solidFill>
                <a:latin typeface="微软雅黑" panose="020B0503020204020204" pitchFamily="34" charset="-122"/>
                <a:ea typeface="微软雅黑" panose="020B0503020204020204" pitchFamily="34" charset="-122"/>
              </a:rPr>
              <a:t> </a:t>
            </a:r>
            <a:r>
              <a:rPr lang="zh-CN" altLang="en-US" sz="1200" kern="0" dirty="0">
                <a:solidFill>
                  <a:prstClr val="black"/>
                </a:solidFill>
                <a:latin typeface="微软雅黑" panose="020B0503020204020204" pitchFamily="34" charset="-122"/>
                <a:ea typeface="微软雅黑" panose="020B0503020204020204" pitchFamily="34" charset="-122"/>
              </a:rPr>
              <a:t>项目</a:t>
            </a:r>
            <a:r>
              <a:rPr lang="en-US" altLang="zh-CN" sz="1200" kern="0" dirty="0">
                <a:solidFill>
                  <a:prstClr val="black"/>
                </a:solidFill>
                <a:latin typeface="微软雅黑" panose="020B0503020204020204" pitchFamily="34" charset="-122"/>
                <a:ea typeface="微软雅黑" panose="020B0503020204020204" pitchFamily="34" charset="-122"/>
              </a:rPr>
              <a:t>PMC</a:t>
            </a:r>
            <a:endParaRPr lang="zh-CN" altLang="en-US" sz="1200" kern="0" dirty="0">
              <a:solidFill>
                <a:prstClr val="black"/>
              </a:solidFill>
              <a:latin typeface="微软雅黑" panose="020B0503020204020204" pitchFamily="34" charset="-122"/>
              <a:ea typeface="微软雅黑" panose="020B0503020204020204" pitchFamily="34" charset="-122"/>
            </a:endParaRPr>
          </a:p>
        </p:txBody>
      </p:sp>
      <p:sp>
        <p:nvSpPr>
          <p:cNvPr id="32" name="矩形 31"/>
          <p:cNvSpPr/>
          <p:nvPr/>
        </p:nvSpPr>
        <p:spPr>
          <a:xfrm>
            <a:off x="9328999" y="2341994"/>
            <a:ext cx="2409088" cy="560532"/>
          </a:xfrm>
          <a:prstGeom prst="rect">
            <a:avLst/>
          </a:prstGeom>
          <a:solidFill>
            <a:sysClr val="window" lastClr="FFFFFF"/>
          </a:solidFill>
          <a:ln w="12700" cap="flat" cmpd="sng" algn="ctr">
            <a:gradFill>
              <a:gsLst>
                <a:gs pos="0">
                  <a:srgbClr val="00A6F9"/>
                </a:gs>
                <a:gs pos="38000">
                  <a:srgbClr val="00B1C3"/>
                </a:gs>
                <a:gs pos="70000">
                  <a:srgbClr val="27BC88"/>
                </a:gs>
                <a:gs pos="100000">
                  <a:srgbClr val="55CD00"/>
                </a:gs>
              </a:gsLst>
              <a:lin ang="2700000" scaled="0"/>
            </a:gradFill>
            <a:prstDash val="solid"/>
            <a:miter lim="800000"/>
          </a:ln>
          <a:effectLst/>
        </p:spPr>
        <p:txBody>
          <a:bodyPr rtlCol="0" anchor="ctr"/>
          <a:lstStyle/>
          <a:p>
            <a:pPr algn="ctr" defTabSz="1827530">
              <a:defRPr/>
            </a:pPr>
            <a:r>
              <a:rPr lang="en-US" altLang="zh-CN" sz="1200" kern="0" dirty="0">
                <a:solidFill>
                  <a:prstClr val="black"/>
                </a:solidFill>
                <a:latin typeface="微软雅黑" panose="020B0503020204020204" pitchFamily="34" charset="-122"/>
                <a:ea typeface="微软雅黑" panose="020B0503020204020204" pitchFamily="34" charset="-122"/>
              </a:rPr>
              <a:t>OpenHarmony</a:t>
            </a:r>
            <a:endParaRPr lang="en-US" altLang="zh-CN" sz="1200" kern="0" dirty="0">
              <a:solidFill>
                <a:prstClr val="black"/>
              </a:solidFill>
              <a:latin typeface="微软雅黑" panose="020B0503020204020204" pitchFamily="34" charset="-122"/>
              <a:ea typeface="微软雅黑" panose="020B0503020204020204" pitchFamily="34" charset="-122"/>
            </a:endParaRPr>
          </a:p>
          <a:p>
            <a:pPr algn="ctr" defTabSz="1827530">
              <a:defRPr/>
            </a:pPr>
            <a:r>
              <a:rPr lang="zh-CN" altLang="en-US" sz="1200" kern="0" dirty="0">
                <a:solidFill>
                  <a:prstClr val="black"/>
                </a:solidFill>
                <a:latin typeface="微软雅黑" panose="020B0503020204020204" pitchFamily="34" charset="-122"/>
                <a:ea typeface="微软雅黑" panose="020B0503020204020204" pitchFamily="34" charset="-122"/>
              </a:rPr>
              <a:t>项目管理委员会 </a:t>
            </a:r>
            <a:r>
              <a:rPr lang="en-US" altLang="zh-CN" sz="1200" kern="0" dirty="0">
                <a:solidFill>
                  <a:prstClr val="black"/>
                </a:solidFill>
                <a:latin typeface="微软雅黑" panose="020B0503020204020204" pitchFamily="34" charset="-122"/>
                <a:ea typeface="微软雅黑" panose="020B0503020204020204" pitchFamily="34" charset="-122"/>
              </a:rPr>
              <a:t>PMC</a:t>
            </a:r>
            <a:endParaRPr lang="en-US" altLang="zh-CN" sz="1200" kern="0" dirty="0">
              <a:solidFill>
                <a:prstClr val="black"/>
              </a:solidFill>
              <a:latin typeface="微软雅黑" panose="020B0503020204020204" pitchFamily="34" charset="-122"/>
              <a:ea typeface="微软雅黑" panose="020B0503020204020204" pitchFamily="34" charset="-122"/>
            </a:endParaRPr>
          </a:p>
          <a:p>
            <a:pPr algn="ctr" defTabSz="1827530">
              <a:defRPr/>
            </a:pPr>
            <a:r>
              <a:rPr lang="zh-CN" altLang="en-US" sz="1200" kern="0" dirty="0">
                <a:solidFill>
                  <a:prstClr val="black"/>
                </a:solidFill>
                <a:latin typeface="微软雅黑" panose="020B0503020204020204" pitchFamily="34" charset="-122"/>
                <a:ea typeface="微软雅黑" panose="020B0503020204020204" pitchFamily="34" charset="-122"/>
              </a:rPr>
              <a:t>（主席：任革林）</a:t>
            </a:r>
            <a:endParaRPr lang="zh-CN" altLang="en-US" sz="1200" kern="0" dirty="0">
              <a:solidFill>
                <a:prstClr val="black"/>
              </a:solidFill>
              <a:latin typeface="微软雅黑" panose="020B0503020204020204" pitchFamily="34" charset="-122"/>
              <a:ea typeface="微软雅黑" panose="020B0503020204020204" pitchFamily="34" charset="-122"/>
            </a:endParaRPr>
          </a:p>
        </p:txBody>
      </p:sp>
      <p:sp>
        <p:nvSpPr>
          <p:cNvPr id="33" name="矩形 32"/>
          <p:cNvSpPr/>
          <p:nvPr/>
        </p:nvSpPr>
        <p:spPr>
          <a:xfrm>
            <a:off x="10439749" y="3064012"/>
            <a:ext cx="1299534" cy="458314"/>
          </a:xfrm>
          <a:prstGeom prst="rect">
            <a:avLst/>
          </a:prstGeom>
          <a:solidFill>
            <a:sysClr val="window" lastClr="FFFFFF"/>
          </a:solidFill>
          <a:ln w="12700" cap="flat" cmpd="sng" algn="ctr">
            <a:gradFill>
              <a:gsLst>
                <a:gs pos="0">
                  <a:srgbClr val="00A6F9"/>
                </a:gs>
                <a:gs pos="38000">
                  <a:srgbClr val="00B1C3"/>
                </a:gs>
                <a:gs pos="70000">
                  <a:srgbClr val="27BC88"/>
                </a:gs>
                <a:gs pos="100000">
                  <a:srgbClr val="55CD00"/>
                </a:gs>
              </a:gsLst>
              <a:lin ang="2700000" scaled="0"/>
            </a:gradFill>
            <a:prstDash val="solid"/>
            <a:miter lim="800000"/>
          </a:ln>
          <a:effectLst/>
        </p:spPr>
        <p:txBody>
          <a:bodyPr rtlCol="0" anchor="ctr"/>
          <a:lstStyle/>
          <a:p>
            <a:pPr algn="ctr" defTabSz="1827530">
              <a:defRPr/>
            </a:pPr>
            <a:r>
              <a:rPr lang="en-US" altLang="zh-CN" sz="1200" kern="0" dirty="0">
                <a:solidFill>
                  <a:prstClr val="black"/>
                </a:solidFill>
                <a:latin typeface="微软雅黑" panose="020B0503020204020204" pitchFamily="34" charset="-122"/>
                <a:ea typeface="微软雅黑" panose="020B0503020204020204" pitchFamily="34" charset="-122"/>
              </a:rPr>
              <a:t>Architecture SIG</a:t>
            </a:r>
            <a:endParaRPr lang="zh-CN" altLang="en-US" sz="1200" kern="0" dirty="0">
              <a:solidFill>
                <a:prstClr val="black"/>
              </a:solidFill>
              <a:latin typeface="微软雅黑" panose="020B0503020204020204" pitchFamily="34" charset="-122"/>
              <a:ea typeface="微软雅黑" panose="020B0503020204020204" pitchFamily="34" charset="-122"/>
            </a:endParaRPr>
          </a:p>
        </p:txBody>
      </p:sp>
      <p:cxnSp>
        <p:nvCxnSpPr>
          <p:cNvPr id="34" name="连接符: 肘形 33"/>
          <p:cNvCxnSpPr/>
          <p:nvPr/>
        </p:nvCxnSpPr>
        <p:spPr>
          <a:xfrm rot="16200000" flipH="1">
            <a:off x="8957265" y="3621294"/>
            <a:ext cx="2196000" cy="760809"/>
          </a:xfrm>
          <a:prstGeom prst="bentConnector2">
            <a:avLst/>
          </a:prstGeom>
          <a:noFill/>
          <a:ln w="12700" cap="flat" cmpd="sng" algn="ctr">
            <a:solidFill>
              <a:srgbClr val="FFFFFF">
                <a:lumMod val="50000"/>
              </a:srgbClr>
            </a:solidFill>
            <a:prstDash val="solid"/>
            <a:miter lim="800000"/>
          </a:ln>
          <a:effectLst/>
        </p:spPr>
      </p:cxnSp>
      <p:cxnSp>
        <p:nvCxnSpPr>
          <p:cNvPr id="35" name="连接符: 肘形 34"/>
          <p:cNvCxnSpPr/>
          <p:nvPr/>
        </p:nvCxnSpPr>
        <p:spPr>
          <a:xfrm rot="16200000" flipH="1">
            <a:off x="7222000" y="3201886"/>
            <a:ext cx="3960000" cy="1673077"/>
          </a:xfrm>
          <a:prstGeom prst="bentConnector2">
            <a:avLst/>
          </a:prstGeom>
          <a:noFill/>
          <a:ln w="12700" cap="flat" cmpd="sng" algn="ctr">
            <a:solidFill>
              <a:srgbClr val="FFFFFF">
                <a:lumMod val="50000"/>
              </a:srgbClr>
            </a:solidFill>
            <a:prstDash val="dash"/>
            <a:miter lim="800000"/>
          </a:ln>
          <a:effectLst/>
        </p:spPr>
      </p:cxnSp>
      <p:cxnSp>
        <p:nvCxnSpPr>
          <p:cNvPr id="36" name="连接符: 肘形 35"/>
          <p:cNvCxnSpPr>
            <a:endCxn id="32" idx="1"/>
          </p:cNvCxnSpPr>
          <p:nvPr/>
        </p:nvCxnSpPr>
        <p:spPr>
          <a:xfrm>
            <a:off x="8365462" y="2622260"/>
            <a:ext cx="963537" cy="0"/>
          </a:xfrm>
          <a:prstGeom prst="bentConnector3">
            <a:avLst>
              <a:gd name="adj1" fmla="val 50000"/>
            </a:avLst>
          </a:prstGeom>
          <a:noFill/>
          <a:ln w="12700" cap="flat" cmpd="sng" algn="ctr">
            <a:solidFill>
              <a:srgbClr val="FFFFFF">
                <a:lumMod val="50000"/>
              </a:srgbClr>
            </a:solidFill>
            <a:prstDash val="dash"/>
            <a:miter lim="800000"/>
          </a:ln>
          <a:effectLst/>
        </p:spPr>
      </p:cxnSp>
      <p:sp>
        <p:nvSpPr>
          <p:cNvPr id="37" name="矩形 36"/>
          <p:cNvSpPr/>
          <p:nvPr/>
        </p:nvSpPr>
        <p:spPr>
          <a:xfrm>
            <a:off x="6505887" y="1533969"/>
            <a:ext cx="1299550" cy="325174"/>
          </a:xfrm>
          <a:prstGeom prst="rect">
            <a:avLst/>
          </a:prstGeom>
          <a:noFill/>
          <a:ln w="12700" cap="flat" cmpd="sng" algn="ctr">
            <a:solidFill>
              <a:srgbClr val="FFFFFF">
                <a:lumMod val="60000"/>
                <a:lumOff val="40000"/>
              </a:srgbClr>
            </a:solidFill>
            <a:prstDash val="dash"/>
            <a:miter lim="800000"/>
          </a:ln>
          <a:effectLst/>
        </p:spPr>
        <p:txBody>
          <a:bodyPr rtlCol="0" anchor="t"/>
          <a:lstStyle/>
          <a:p>
            <a:pPr algn="ctr" defTabSz="1827530">
              <a:defRPr/>
            </a:pPr>
            <a:r>
              <a:rPr lang="zh-CN" altLang="en-US" sz="1400" b="1" kern="0" dirty="0">
                <a:solidFill>
                  <a:srgbClr val="FF0000"/>
                </a:solidFill>
                <a:latin typeface="微软雅黑" panose="020B0503020204020204" pitchFamily="34" charset="-122"/>
                <a:ea typeface="微软雅黑" panose="020B0503020204020204" pitchFamily="34" charset="-122"/>
              </a:rPr>
              <a:t>技术治理</a:t>
            </a:r>
            <a:endParaRPr lang="zh-CN" altLang="en-US" sz="1400" b="1" kern="0" dirty="0">
              <a:solidFill>
                <a:srgbClr val="FF0000"/>
              </a:solidFill>
              <a:latin typeface="微软雅黑" panose="020B0503020204020204" pitchFamily="34" charset="-122"/>
              <a:ea typeface="微软雅黑" panose="020B0503020204020204" pitchFamily="34" charset="-122"/>
            </a:endParaRPr>
          </a:p>
        </p:txBody>
      </p:sp>
      <p:cxnSp>
        <p:nvCxnSpPr>
          <p:cNvPr id="38" name="直接连接符 37"/>
          <p:cNvCxnSpPr>
            <a:stCxn id="30" idx="1"/>
          </p:cNvCxnSpPr>
          <p:nvPr/>
        </p:nvCxnSpPr>
        <p:spPr>
          <a:xfrm flipH="1" flipV="1">
            <a:off x="6173408" y="1821163"/>
            <a:ext cx="1994547" cy="0"/>
          </a:xfrm>
          <a:prstGeom prst="line">
            <a:avLst/>
          </a:prstGeom>
          <a:noFill/>
          <a:ln w="12700" cap="flat" cmpd="sng" algn="ctr">
            <a:solidFill>
              <a:srgbClr val="FFFFFF">
                <a:lumMod val="50000"/>
              </a:srgbClr>
            </a:solidFill>
            <a:prstDash val="dash"/>
            <a:miter lim="800000"/>
          </a:ln>
          <a:effectLst/>
        </p:spPr>
      </p:cxnSp>
      <p:cxnSp>
        <p:nvCxnSpPr>
          <p:cNvPr id="39" name="直接连接符 38"/>
          <p:cNvCxnSpPr/>
          <p:nvPr/>
        </p:nvCxnSpPr>
        <p:spPr>
          <a:xfrm>
            <a:off x="9677459" y="3292525"/>
            <a:ext cx="756000" cy="644"/>
          </a:xfrm>
          <a:prstGeom prst="line">
            <a:avLst/>
          </a:prstGeom>
          <a:noFill/>
          <a:ln w="19050" cap="flat" cmpd="sng" algn="ctr">
            <a:solidFill>
              <a:sysClr val="windowText" lastClr="000000">
                <a:lumMod val="50000"/>
                <a:lumOff val="50000"/>
              </a:sysClr>
            </a:solidFill>
            <a:prstDash val="solid"/>
            <a:miter lim="800000"/>
            <a:headEnd type="none" w="med" len="med"/>
            <a:tailEnd type="none" w="med" len="med"/>
          </a:ln>
          <a:effectLst/>
        </p:spPr>
      </p:cxnSp>
      <p:sp>
        <p:nvSpPr>
          <p:cNvPr id="40" name="矩形 39"/>
          <p:cNvSpPr/>
          <p:nvPr/>
        </p:nvSpPr>
        <p:spPr>
          <a:xfrm>
            <a:off x="10435670" y="4260067"/>
            <a:ext cx="1303613" cy="483266"/>
          </a:xfrm>
          <a:prstGeom prst="rect">
            <a:avLst/>
          </a:prstGeom>
          <a:solidFill>
            <a:schemeClr val="accent6"/>
          </a:solidFill>
          <a:ln w="12700" cap="flat" cmpd="sng" algn="ctr">
            <a:gradFill>
              <a:gsLst>
                <a:gs pos="0">
                  <a:srgbClr val="00A6F9"/>
                </a:gs>
                <a:gs pos="38000">
                  <a:srgbClr val="00B1C3"/>
                </a:gs>
                <a:gs pos="70000">
                  <a:srgbClr val="27BC88"/>
                </a:gs>
                <a:gs pos="100000">
                  <a:srgbClr val="55CD00"/>
                </a:gs>
              </a:gsLst>
              <a:lin ang="2700000" scaled="0"/>
            </a:gradFill>
            <a:prstDash val="solid"/>
            <a:miter lim="800000"/>
          </a:ln>
          <a:effectLst/>
        </p:spPr>
        <p:txBody>
          <a:bodyPr rtlCol="0" anchor="ctr"/>
          <a:lstStyle/>
          <a:p>
            <a:pPr algn="ctr" defTabSz="1827530">
              <a:defRPr/>
            </a:pPr>
            <a:r>
              <a:rPr lang="en-US" altLang="zh-CN" sz="1200" kern="0" dirty="0">
                <a:solidFill>
                  <a:prstClr val="black"/>
                </a:solidFill>
                <a:latin typeface="微软雅黑" panose="020B0503020204020204" pitchFamily="34" charset="-122"/>
                <a:ea typeface="微软雅黑" panose="020B0503020204020204" pitchFamily="34" charset="-122"/>
              </a:rPr>
              <a:t>BDOH SIG</a:t>
            </a:r>
            <a:endParaRPr lang="en-US" altLang="zh-CN" sz="1200" kern="0" dirty="0">
              <a:solidFill>
                <a:prstClr val="black"/>
              </a:solidFill>
              <a:latin typeface="微软雅黑" panose="020B0503020204020204" pitchFamily="34" charset="-122"/>
              <a:ea typeface="微软雅黑" panose="020B0503020204020204" pitchFamily="34" charset="-122"/>
            </a:endParaRPr>
          </a:p>
          <a:p>
            <a:pPr algn="ctr" defTabSz="1827530">
              <a:defRPr/>
            </a:pPr>
            <a:r>
              <a:rPr lang="zh-CN" altLang="en-US" sz="1200" kern="0" dirty="0">
                <a:solidFill>
                  <a:prstClr val="black"/>
                </a:solidFill>
                <a:latin typeface="微软雅黑" panose="020B0503020204020204" pitchFamily="34" charset="-122"/>
                <a:ea typeface="微软雅黑" panose="020B0503020204020204" pitchFamily="34" charset="-122"/>
              </a:rPr>
              <a:t>（组长：周益）</a:t>
            </a:r>
            <a:endParaRPr lang="zh-CN" altLang="en-US" sz="1200" kern="0" dirty="0">
              <a:solidFill>
                <a:prstClr val="black"/>
              </a:solidFill>
              <a:latin typeface="微软雅黑" panose="020B0503020204020204" pitchFamily="34" charset="-122"/>
              <a:ea typeface="微软雅黑" panose="020B0503020204020204" pitchFamily="34" charset="-122"/>
            </a:endParaRPr>
          </a:p>
        </p:txBody>
      </p:sp>
      <p:sp>
        <p:nvSpPr>
          <p:cNvPr id="41" name="矩形 40"/>
          <p:cNvSpPr/>
          <p:nvPr/>
        </p:nvSpPr>
        <p:spPr>
          <a:xfrm>
            <a:off x="10441670" y="3661029"/>
            <a:ext cx="1299534" cy="458314"/>
          </a:xfrm>
          <a:prstGeom prst="rect">
            <a:avLst/>
          </a:prstGeom>
          <a:solidFill>
            <a:sysClr val="window" lastClr="FFFFFF"/>
          </a:solidFill>
          <a:ln w="12700" cap="flat" cmpd="sng" algn="ctr">
            <a:gradFill>
              <a:gsLst>
                <a:gs pos="0">
                  <a:srgbClr val="00A6F9"/>
                </a:gs>
                <a:gs pos="38000">
                  <a:srgbClr val="00B1C3"/>
                </a:gs>
                <a:gs pos="70000">
                  <a:srgbClr val="27BC88"/>
                </a:gs>
                <a:gs pos="100000">
                  <a:srgbClr val="55CD00"/>
                </a:gs>
              </a:gsLst>
              <a:lin ang="2700000" scaled="0"/>
            </a:gradFill>
            <a:prstDash val="solid"/>
            <a:miter lim="800000"/>
          </a:ln>
          <a:effectLst/>
        </p:spPr>
        <p:txBody>
          <a:bodyPr rtlCol="0" anchor="ctr"/>
          <a:lstStyle/>
          <a:p>
            <a:pPr algn="ctr" defTabSz="1827530">
              <a:defRPr/>
            </a:pPr>
            <a:r>
              <a:rPr lang="en-US" altLang="zh-CN" sz="1200" kern="0" dirty="0">
                <a:solidFill>
                  <a:prstClr val="black"/>
                </a:solidFill>
                <a:latin typeface="微软雅黑" panose="020B0503020204020204" pitchFamily="34" charset="-122"/>
                <a:ea typeface="微软雅黑" panose="020B0503020204020204" pitchFamily="34" charset="-122"/>
              </a:rPr>
              <a:t>QA SIG</a:t>
            </a:r>
            <a:endParaRPr lang="zh-CN" altLang="en-US" sz="1200" kern="0" dirty="0">
              <a:solidFill>
                <a:prstClr val="black"/>
              </a:solidFill>
              <a:latin typeface="微软雅黑" panose="020B0503020204020204" pitchFamily="34" charset="-122"/>
              <a:ea typeface="微软雅黑" panose="020B0503020204020204" pitchFamily="34" charset="-122"/>
            </a:endParaRPr>
          </a:p>
        </p:txBody>
      </p:sp>
      <p:cxnSp>
        <p:nvCxnSpPr>
          <p:cNvPr id="42" name="直接连接符 41"/>
          <p:cNvCxnSpPr/>
          <p:nvPr/>
        </p:nvCxnSpPr>
        <p:spPr>
          <a:xfrm>
            <a:off x="9678413" y="3890186"/>
            <a:ext cx="756000" cy="644"/>
          </a:xfrm>
          <a:prstGeom prst="line">
            <a:avLst/>
          </a:prstGeom>
          <a:noFill/>
          <a:ln w="19050" cap="flat" cmpd="sng" algn="ctr">
            <a:solidFill>
              <a:sysClr val="windowText" lastClr="000000">
                <a:lumMod val="50000"/>
                <a:lumOff val="50000"/>
              </a:sysClr>
            </a:solidFill>
            <a:prstDash val="solid"/>
            <a:miter lim="800000"/>
            <a:headEnd type="none" w="med" len="med"/>
            <a:tailEnd type="none" w="med" len="med"/>
          </a:ln>
          <a:effectLst/>
        </p:spPr>
      </p:cxnSp>
      <p:sp>
        <p:nvSpPr>
          <p:cNvPr id="43" name="矩形 42"/>
          <p:cNvSpPr/>
          <p:nvPr/>
        </p:nvSpPr>
        <p:spPr>
          <a:xfrm>
            <a:off x="10441670" y="4858297"/>
            <a:ext cx="1299534" cy="458314"/>
          </a:xfrm>
          <a:prstGeom prst="rect">
            <a:avLst/>
          </a:prstGeom>
          <a:solidFill>
            <a:sysClr val="window" lastClr="FFFFFF"/>
          </a:solidFill>
          <a:ln w="12700" cap="flat" cmpd="sng" algn="ctr">
            <a:gradFill>
              <a:gsLst>
                <a:gs pos="0">
                  <a:srgbClr val="00A6F9"/>
                </a:gs>
                <a:gs pos="38000">
                  <a:srgbClr val="00B1C3"/>
                </a:gs>
                <a:gs pos="70000">
                  <a:srgbClr val="27BC88"/>
                </a:gs>
                <a:gs pos="100000">
                  <a:srgbClr val="55CD00"/>
                </a:gs>
              </a:gsLst>
              <a:lin ang="2700000" scaled="0"/>
            </a:gradFill>
            <a:prstDash val="solid"/>
            <a:miter lim="800000"/>
          </a:ln>
          <a:effectLst/>
        </p:spPr>
        <p:txBody>
          <a:bodyPr rtlCol="0" anchor="ctr"/>
          <a:lstStyle/>
          <a:p>
            <a:pPr algn="ctr" defTabSz="1827530">
              <a:defRPr/>
            </a:pPr>
            <a:r>
              <a:rPr lang="en-US" altLang="zh-CN" sz="1200" kern="0" dirty="0">
                <a:solidFill>
                  <a:prstClr val="black"/>
                </a:solidFill>
                <a:latin typeface="微软雅黑" panose="020B0503020204020204" pitchFamily="34" charset="-122"/>
                <a:ea typeface="微软雅黑" panose="020B0503020204020204" pitchFamily="34" charset="-122"/>
              </a:rPr>
              <a:t>…</a:t>
            </a:r>
            <a:endParaRPr lang="zh-CN" altLang="en-US" sz="1200" kern="0" dirty="0">
              <a:solidFill>
                <a:prstClr val="black"/>
              </a:solidFill>
              <a:latin typeface="微软雅黑" panose="020B0503020204020204" pitchFamily="34" charset="-122"/>
              <a:ea typeface="微软雅黑" panose="020B0503020204020204" pitchFamily="34" charset="-122"/>
            </a:endParaRPr>
          </a:p>
        </p:txBody>
      </p:sp>
      <p:cxnSp>
        <p:nvCxnSpPr>
          <p:cNvPr id="44" name="直接连接符 43"/>
          <p:cNvCxnSpPr/>
          <p:nvPr/>
        </p:nvCxnSpPr>
        <p:spPr>
          <a:xfrm>
            <a:off x="9690139" y="4511526"/>
            <a:ext cx="756000" cy="644"/>
          </a:xfrm>
          <a:prstGeom prst="line">
            <a:avLst/>
          </a:prstGeom>
          <a:noFill/>
          <a:ln w="19050" cap="flat" cmpd="sng" algn="ctr">
            <a:solidFill>
              <a:sysClr val="windowText" lastClr="000000">
                <a:lumMod val="50000"/>
                <a:lumOff val="50000"/>
              </a:sysClr>
            </a:solidFill>
            <a:prstDash val="solid"/>
            <a:miter lim="800000"/>
            <a:headEnd type="none" w="med" len="med"/>
            <a:tailEnd type="none" w="med" len="med"/>
          </a:ln>
          <a:effectLst/>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 name="矩形 16"/>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zh-CN" altLang="en-US"/>
          </a:p>
        </p:txBody>
      </p:sp>
      <p:pic>
        <p:nvPicPr>
          <p:cNvPr id="886" name="图像" descr="C:/Users/coolzlay/AppData/Local/Temp/picturecompress_20210811080536/output_1.jpgoutput_1"/>
          <p:cNvPicPr/>
          <p:nvPr/>
        </p:nvPicPr>
        <p:blipFill>
          <a:blip r:embed="rId1"/>
          <a:stretch>
            <a:fillRect/>
          </a:stretch>
        </p:blipFill>
        <p:spPr>
          <a:xfrm>
            <a:off x="-2520" y="-34200"/>
            <a:ext cx="12194280" cy="6926760"/>
          </a:xfrm>
          <a:prstGeom prst="rect">
            <a:avLst/>
          </a:prstGeom>
          <a:ln w="3175">
            <a:noFill/>
          </a:ln>
        </p:spPr>
      </p:pic>
      <p:sp>
        <p:nvSpPr>
          <p:cNvPr id="887" name="文本框 7"/>
          <p:cNvSpPr/>
          <p:nvPr/>
        </p:nvSpPr>
        <p:spPr>
          <a:xfrm>
            <a:off x="3484080" y="2282760"/>
            <a:ext cx="4553280" cy="1225080"/>
          </a:xfrm>
          <a:prstGeom prst="rect">
            <a:avLst/>
          </a:prstGeom>
          <a:noFill/>
          <a:ln w="3175">
            <a:noFill/>
          </a:ln>
        </p:spPr>
        <p:style>
          <a:lnRef idx="0">
            <a:scrgbClr r="0" g="0" b="0"/>
          </a:lnRef>
          <a:fillRef idx="0">
            <a:scrgbClr r="0" g="0" b="0"/>
          </a:fillRef>
          <a:effectRef idx="0">
            <a:scrgbClr r="0" g="0" b="0"/>
          </a:effectRef>
          <a:fontRef idx="minor"/>
        </p:style>
        <p:txBody>
          <a:bodyPr vertOverflow="overflow" horzOverflow="overflow" wrap="none" lIns="28080" tIns="28080" rIns="28080" bIns="28080" numCol="1" spcCol="38160" anchor="ctr">
            <a:spAutoFit/>
          </a:bodyPr>
          <a:lstStyle/>
          <a:p>
            <a:pPr algn="ctr">
              <a:lnSpc>
                <a:spcPct val="160000"/>
              </a:lnSpc>
              <a:buNone/>
            </a:pPr>
            <a:r>
              <a:rPr lang="zh-CN" sz="4800" b="0" strike="noStrike" spc="299" dirty="0">
                <a:solidFill>
                  <a:srgbClr val="FFFFFF"/>
                </a:solidFill>
                <a:latin typeface="Arial" panose="020B0604020202020204"/>
                <a:ea typeface="微软雅黑" panose="020B0503020204020204" pitchFamily="34" charset="-122"/>
              </a:rPr>
              <a:t>拥抱开源新时代</a:t>
            </a:r>
            <a:endParaRPr lang="en-US" sz="4800" b="0" strike="noStrike" spc="-1" dirty="0">
              <a:latin typeface="Arial" panose="020B060402020202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Line 1"/>
          <p:cNvSpPr/>
          <p:nvPr/>
        </p:nvSpPr>
        <p:spPr>
          <a:xfrm>
            <a:off x="325440" y="856785"/>
            <a:ext cx="11680920" cy="1800"/>
          </a:xfrm>
          <a:prstGeom prst="line">
            <a:avLst/>
          </a:prstGeom>
          <a:ln w="19050">
            <a:solidFill>
              <a:srgbClr val="C00000"/>
            </a:solidFill>
            <a:round/>
          </a:ln>
        </p:spPr>
        <p:style>
          <a:lnRef idx="0">
            <a:scrgbClr r="0" g="0" b="0"/>
          </a:lnRef>
          <a:fillRef idx="0">
            <a:scrgbClr r="0" g="0" b="0"/>
          </a:fillRef>
          <a:effectRef idx="0">
            <a:scrgbClr r="0" g="0" b="0"/>
          </a:effectRef>
          <a:fontRef idx="minor"/>
        </p:style>
        <p:txBody>
          <a:bodyPr/>
          <a:lstStyle/>
          <a:p>
            <a:endParaRPr lang="zh-CN" altLang="en-US"/>
          </a:p>
        </p:txBody>
      </p:sp>
      <p:sp>
        <p:nvSpPr>
          <p:cNvPr id="54" name="TextBox 15"/>
          <p:cNvSpPr/>
          <p:nvPr/>
        </p:nvSpPr>
        <p:spPr>
          <a:xfrm>
            <a:off x="360720" y="229320"/>
            <a:ext cx="1070244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altLang="zh-CN" sz="3200" b="1" strike="noStrike" spc="-1" dirty="0">
                <a:solidFill>
                  <a:srgbClr val="C00000"/>
                </a:solidFill>
                <a:latin typeface="微软雅黑" panose="020B0503020204020204" pitchFamily="34" charset="-122"/>
                <a:ea typeface="微软雅黑" panose="020B0503020204020204" pitchFamily="34" charset="-122"/>
                <a:sym typeface="+mn-ea"/>
              </a:rPr>
              <a:t>OpenHarmony BDOH </a:t>
            </a:r>
            <a:r>
              <a:rPr lang="en-US" altLang="zh-CN" sz="3200" b="1" spc="-1" dirty="0">
                <a:solidFill>
                  <a:srgbClr val="C00000"/>
                </a:solidFill>
                <a:latin typeface="微软雅黑" panose="020B0503020204020204" pitchFamily="34" charset="-122"/>
                <a:ea typeface="微软雅黑" panose="020B0503020204020204" pitchFamily="34" charset="-122"/>
                <a:sym typeface="+mn-ea"/>
              </a:rPr>
              <a:t>SIG</a:t>
            </a:r>
            <a:r>
              <a:rPr lang="zh-CN" altLang="en-US" sz="3200" b="1" spc="-1" dirty="0">
                <a:solidFill>
                  <a:srgbClr val="C00000"/>
                </a:solidFill>
                <a:latin typeface="微软雅黑" panose="020B0503020204020204" pitchFamily="34" charset="-122"/>
                <a:ea typeface="微软雅黑" panose="020B0503020204020204" pitchFamily="34" charset="-122"/>
                <a:sym typeface="+mn-ea"/>
              </a:rPr>
              <a:t>与周边组织关系介绍</a:t>
            </a:r>
            <a:endParaRPr lang="zh-CN" altLang="en-US" sz="3200" b="1" strike="noStrike" spc="-1" dirty="0">
              <a:solidFill>
                <a:srgbClr val="C00000"/>
              </a:solidFill>
              <a:latin typeface="微软雅黑" panose="020B0503020204020204" pitchFamily="34" charset="-122"/>
              <a:ea typeface="微软雅黑" panose="020B0503020204020204" pitchFamily="34" charset="-122"/>
              <a:sym typeface="+mn-ea"/>
            </a:endParaRPr>
          </a:p>
        </p:txBody>
      </p:sp>
      <p:pic>
        <p:nvPicPr>
          <p:cNvPr id="45" name="图片 44" descr="OpenHarmony社区2024年度工作会议-BDOH SIG申报"/>
          <p:cNvPicPr>
            <a:picLocks noChangeAspect="1"/>
          </p:cNvPicPr>
          <p:nvPr/>
        </p:nvPicPr>
        <p:blipFill>
          <a:blip r:embed="rId1"/>
          <a:stretch>
            <a:fillRect/>
          </a:stretch>
        </p:blipFill>
        <p:spPr>
          <a:xfrm>
            <a:off x="6320155" y="996950"/>
            <a:ext cx="4549140" cy="3033395"/>
          </a:xfrm>
          <a:prstGeom prst="rect">
            <a:avLst/>
          </a:prstGeom>
        </p:spPr>
      </p:pic>
      <p:pic>
        <p:nvPicPr>
          <p:cNvPr id="46" name="图片 45" descr="OpenHarmony社区2024年度工作会议留念"/>
          <p:cNvPicPr>
            <a:picLocks noChangeAspect="1"/>
          </p:cNvPicPr>
          <p:nvPr/>
        </p:nvPicPr>
        <p:blipFill>
          <a:blip r:embed="rId2"/>
          <a:stretch>
            <a:fillRect/>
          </a:stretch>
        </p:blipFill>
        <p:spPr>
          <a:xfrm>
            <a:off x="925830" y="996950"/>
            <a:ext cx="4853940" cy="3033395"/>
          </a:xfrm>
          <a:prstGeom prst="rect">
            <a:avLst/>
          </a:prstGeom>
        </p:spPr>
      </p:pic>
      <p:sp>
        <p:nvSpPr>
          <p:cNvPr id="47" name="文本框 46"/>
          <p:cNvSpPr txBox="1"/>
          <p:nvPr/>
        </p:nvSpPr>
        <p:spPr>
          <a:xfrm>
            <a:off x="925830" y="5004435"/>
            <a:ext cx="9943465" cy="1398905"/>
          </a:xfrm>
          <a:prstGeom prst="rect">
            <a:avLst/>
          </a:prstGeom>
          <a:noFill/>
        </p:spPr>
        <p:txBody>
          <a:bodyPr wrap="square" rtlCol="0" anchor="t">
            <a:noAutofit/>
          </a:bodyPr>
          <a:p>
            <a:pPr>
              <a:lnSpc>
                <a:spcPct val="150000"/>
              </a:lnSpc>
            </a:pPr>
            <a:r>
              <a:rPr lang="en-US" altLang="zh-CN"/>
              <a:t>   </a:t>
            </a:r>
            <a:r>
              <a:rPr lang="en-US" altLang="zh-CN">
                <a:latin typeface="微软雅黑" panose="020B0503020204020204" pitchFamily="34" charset="-122"/>
                <a:ea typeface="微软雅黑" panose="020B0503020204020204" pitchFamily="34" charset="-122"/>
                <a:cs typeface="微软雅黑" panose="020B0503020204020204" pitchFamily="34" charset="-122"/>
              </a:rPr>
              <a:t>    </a:t>
            </a:r>
            <a:r>
              <a:rPr lang="zh-CN" altLang="en-US">
                <a:latin typeface="微软雅黑" panose="020B0503020204020204" pitchFamily="34" charset="-122"/>
                <a:ea typeface="微软雅黑" panose="020B0503020204020204" pitchFamily="34" charset="-122"/>
                <a:cs typeface="微软雅黑" panose="020B0503020204020204" pitchFamily="34" charset="-122"/>
              </a:rPr>
              <a:t>北斗</a:t>
            </a:r>
            <a:r>
              <a:rPr lang="en-US" altLang="zh-CN">
                <a:latin typeface="微软雅黑" panose="020B0503020204020204" pitchFamily="34" charset="-122"/>
                <a:ea typeface="微软雅黑" panose="020B0503020204020204" pitchFamily="34" charset="-122"/>
                <a:cs typeface="微软雅黑" panose="020B0503020204020204" pitchFamily="34" charset="-122"/>
              </a:rPr>
              <a:t>BDOH SIG</a:t>
            </a:r>
            <a:r>
              <a:rPr lang="zh-CN" altLang="en-US">
                <a:latin typeface="微软雅黑" panose="020B0503020204020204" pitchFamily="34" charset="-122"/>
                <a:ea typeface="微软雅黑" panose="020B0503020204020204" pitchFamily="34" charset="-122"/>
                <a:cs typeface="微软雅黑" panose="020B0503020204020204" pitchFamily="34" charset="-122"/>
              </a:rPr>
              <a:t>围绕北斗三号系统的核心能力，推动北斗系统与</a:t>
            </a:r>
            <a:r>
              <a:rPr lang="en-US" altLang="zh-CN">
                <a:latin typeface="微软雅黑" panose="020B0503020204020204" pitchFamily="34" charset="-122"/>
                <a:ea typeface="微软雅黑" panose="020B0503020204020204" pitchFamily="34" charset="-122"/>
                <a:cs typeface="微软雅黑" panose="020B0503020204020204" pitchFamily="34" charset="-122"/>
              </a:rPr>
              <a:t>OpenHarmony</a:t>
            </a:r>
            <a:r>
              <a:rPr lang="zh-CN" altLang="en-US">
                <a:latin typeface="微软雅黑" panose="020B0503020204020204" pitchFamily="34" charset="-122"/>
                <a:ea typeface="微软雅黑" panose="020B0503020204020204" pitchFamily="34" charset="-122"/>
                <a:cs typeface="微软雅黑" panose="020B0503020204020204" pitchFamily="34" charset="-122"/>
              </a:rPr>
              <a:t>的融合，打造高精度定位、短报文通信等特色应用，将致力于建立开源鸿蒙的开发平台和生态</a:t>
            </a:r>
            <a:r>
              <a:rPr lang="zh-CN" altLang="en-US">
                <a:latin typeface="微软雅黑" panose="020B0503020204020204" pitchFamily="34" charset="-122"/>
                <a:ea typeface="微软雅黑" panose="020B0503020204020204" pitchFamily="34" charset="-122"/>
                <a:cs typeface="微软雅黑" panose="020B0503020204020204" pitchFamily="34" charset="-122"/>
              </a:rPr>
              <a:t>建设，推动应急救援、交通物流、大众服务等垂直行业的应用及发展。</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 name="文本框 47"/>
          <p:cNvSpPr txBox="1"/>
          <p:nvPr/>
        </p:nvSpPr>
        <p:spPr>
          <a:xfrm>
            <a:off x="925830" y="4111625"/>
            <a:ext cx="9943465" cy="893445"/>
          </a:xfrm>
          <a:prstGeom prst="rect">
            <a:avLst/>
          </a:prstGeom>
          <a:noFill/>
        </p:spPr>
        <p:txBody>
          <a:bodyPr wrap="square" rtlCol="0" anchor="t">
            <a:noAutofit/>
          </a:bodyPr>
          <a:p>
            <a:pPr>
              <a:lnSpc>
                <a:spcPct val="150000"/>
              </a:lnSpc>
            </a:pPr>
            <a:r>
              <a:rPr lang="en-US" altLang="zh-CN">
                <a:latin typeface="微软雅黑" panose="020B0503020204020204" pitchFamily="34" charset="-122"/>
                <a:ea typeface="微软雅黑" panose="020B0503020204020204" pitchFamily="34" charset="-122"/>
                <a:cs typeface="微软雅黑" panose="020B0503020204020204" pitchFamily="34" charset="-122"/>
              </a:rPr>
              <a:t>        2025</a:t>
            </a:r>
            <a:r>
              <a:rPr lang="zh-CN" altLang="en-US">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a:latin typeface="微软雅黑" panose="020B0503020204020204" pitchFamily="34" charset="-122"/>
                <a:ea typeface="微软雅黑" panose="020B0503020204020204" pitchFamily="34" charset="-122"/>
                <a:cs typeface="微软雅黑" panose="020B0503020204020204" pitchFamily="34" charset="-122"/>
              </a:rPr>
              <a:t>1</a:t>
            </a:r>
            <a:r>
              <a:rPr lang="zh-CN" altLang="en-US">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a:latin typeface="微软雅黑" panose="020B0503020204020204" pitchFamily="34" charset="-122"/>
                <a:ea typeface="微软雅黑" panose="020B0503020204020204" pitchFamily="34" charset="-122"/>
                <a:cs typeface="微软雅黑" panose="020B0503020204020204" pitchFamily="34" charset="-122"/>
              </a:rPr>
              <a:t>12</a:t>
            </a:r>
            <a:r>
              <a:rPr lang="zh-CN" altLang="en-US">
                <a:latin typeface="微软雅黑" panose="020B0503020204020204" pitchFamily="34" charset="-122"/>
                <a:ea typeface="微软雅黑" panose="020B0503020204020204" pitchFamily="34" charset="-122"/>
                <a:cs typeface="微软雅黑" panose="020B0503020204020204" pitchFamily="34" charset="-122"/>
              </a:rPr>
              <a:t>日，参加</a:t>
            </a:r>
            <a:r>
              <a:rPr lang="en-US" altLang="zh-CN">
                <a:latin typeface="微软雅黑" panose="020B0503020204020204" pitchFamily="34" charset="-122"/>
                <a:ea typeface="微软雅黑" panose="020B0503020204020204" pitchFamily="34" charset="-122"/>
                <a:cs typeface="微软雅黑" panose="020B0503020204020204" pitchFamily="34" charset="-122"/>
              </a:rPr>
              <a:t>OpenHarmony PMC</a:t>
            </a:r>
            <a:r>
              <a:rPr lang="zh-CN" altLang="en-US">
                <a:latin typeface="微软雅黑" panose="020B0503020204020204" pitchFamily="34" charset="-122"/>
                <a:ea typeface="微软雅黑" panose="020B0503020204020204" pitchFamily="34" charset="-122"/>
                <a:cs typeface="微软雅黑" panose="020B0503020204020204" pitchFamily="34" charset="-122"/>
              </a:rPr>
              <a:t>年度工作会议，北斗</a:t>
            </a:r>
            <a:r>
              <a:rPr lang="en-US" altLang="zh-CN">
                <a:latin typeface="微软雅黑" panose="020B0503020204020204" pitchFamily="34" charset="-122"/>
                <a:ea typeface="微软雅黑" panose="020B0503020204020204" pitchFamily="34" charset="-122"/>
                <a:cs typeface="微软雅黑" panose="020B0503020204020204" pitchFamily="34" charset="-122"/>
              </a:rPr>
              <a:t>BDOH SIG</a:t>
            </a:r>
            <a:r>
              <a:rPr lang="zh-CN" altLang="en-US">
                <a:latin typeface="微软雅黑" panose="020B0503020204020204" pitchFamily="34" charset="-122"/>
                <a:ea typeface="微软雅黑" panose="020B0503020204020204" pitchFamily="34" charset="-122"/>
                <a:cs typeface="微软雅黑" panose="020B0503020204020204" pitchFamily="34" charset="-122"/>
              </a:rPr>
              <a:t>新建申请汇报通过，</a:t>
            </a:r>
            <a:r>
              <a:rPr lang="en-US" altLang="zh-CN">
                <a:latin typeface="微软雅黑" panose="020B0503020204020204" pitchFamily="34" charset="-122"/>
                <a:ea typeface="微软雅黑" panose="020B0503020204020204" pitchFamily="34" charset="-122"/>
                <a:cs typeface="微软雅黑" panose="020B0503020204020204" pitchFamily="34" charset="-122"/>
              </a:rPr>
              <a:t>BDOH SIG </a:t>
            </a:r>
            <a:r>
              <a:rPr lang="zh-CN" altLang="en-US">
                <a:latin typeface="微软雅黑" panose="020B0503020204020204" pitchFamily="34" charset="-122"/>
                <a:ea typeface="微软雅黑" panose="020B0503020204020204" pitchFamily="34" charset="-122"/>
                <a:cs typeface="微软雅黑" panose="020B0503020204020204" pitchFamily="34" charset="-122"/>
              </a:rPr>
              <a:t>正式成立</a:t>
            </a:r>
            <a:r>
              <a:rPr lang="zh-CN" altLang="en-US"/>
              <a:t>。</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Line 1"/>
          <p:cNvSpPr/>
          <p:nvPr/>
        </p:nvSpPr>
        <p:spPr>
          <a:xfrm>
            <a:off x="325440" y="856785"/>
            <a:ext cx="11680920" cy="1800"/>
          </a:xfrm>
          <a:prstGeom prst="line">
            <a:avLst/>
          </a:prstGeom>
          <a:ln w="19050">
            <a:solidFill>
              <a:srgbClr val="C00000"/>
            </a:solidFill>
            <a:round/>
          </a:ln>
        </p:spPr>
        <p:style>
          <a:lnRef idx="0">
            <a:scrgbClr r="0" g="0" b="0"/>
          </a:lnRef>
          <a:fillRef idx="0">
            <a:scrgbClr r="0" g="0" b="0"/>
          </a:fillRef>
          <a:effectRef idx="0">
            <a:scrgbClr r="0" g="0" b="0"/>
          </a:effectRef>
          <a:fontRef idx="minor"/>
        </p:style>
        <p:txBody>
          <a:bodyPr/>
          <a:lstStyle/>
          <a:p>
            <a:endParaRPr lang="zh-CN" altLang="en-US"/>
          </a:p>
        </p:txBody>
      </p:sp>
      <p:sp>
        <p:nvSpPr>
          <p:cNvPr id="54" name="TextBox 15"/>
          <p:cNvSpPr/>
          <p:nvPr/>
        </p:nvSpPr>
        <p:spPr>
          <a:xfrm>
            <a:off x="360720" y="229320"/>
            <a:ext cx="1070244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altLang="zh-CN" sz="3200" b="1" strike="noStrike" spc="-1" dirty="0">
                <a:solidFill>
                  <a:srgbClr val="C00000"/>
                </a:solidFill>
                <a:latin typeface="微软雅黑" panose="020B0503020204020204" pitchFamily="34" charset="-122"/>
                <a:ea typeface="微软雅黑" panose="020B0503020204020204" pitchFamily="34" charset="-122"/>
                <a:sym typeface="+mn-ea"/>
              </a:rPr>
              <a:t>OpenHarmony BDOH </a:t>
            </a:r>
            <a:r>
              <a:rPr lang="en-US" altLang="zh-CN" sz="3200" b="1" spc="-1" dirty="0">
                <a:solidFill>
                  <a:srgbClr val="C00000"/>
                </a:solidFill>
                <a:latin typeface="微软雅黑" panose="020B0503020204020204" pitchFamily="34" charset="-122"/>
                <a:ea typeface="微软雅黑" panose="020B0503020204020204" pitchFamily="34" charset="-122"/>
                <a:sym typeface="+mn-ea"/>
              </a:rPr>
              <a:t>SIG</a:t>
            </a:r>
            <a:r>
              <a:rPr lang="zh-CN" altLang="en-US" sz="3200" b="1" spc="-1" dirty="0">
                <a:solidFill>
                  <a:srgbClr val="C00000"/>
                </a:solidFill>
                <a:latin typeface="微软雅黑" panose="020B0503020204020204" pitchFamily="34" charset="-122"/>
                <a:ea typeface="微软雅黑" panose="020B0503020204020204" pitchFamily="34" charset="-122"/>
                <a:sym typeface="+mn-ea"/>
              </a:rPr>
              <a:t>与周边组织关系介绍</a:t>
            </a:r>
            <a:endParaRPr lang="zh-CN" altLang="en-US" sz="3200" b="1" strike="noStrike" spc="-1" dirty="0">
              <a:solidFill>
                <a:srgbClr val="C00000"/>
              </a:solidFill>
              <a:latin typeface="微软雅黑" panose="020B0503020204020204" pitchFamily="34" charset="-122"/>
              <a:ea typeface="微软雅黑" panose="020B0503020204020204" pitchFamily="34" charset="-122"/>
              <a:sym typeface="+mn-ea"/>
            </a:endParaRPr>
          </a:p>
        </p:txBody>
      </p:sp>
      <p:cxnSp>
        <p:nvCxnSpPr>
          <p:cNvPr id="30" name="直接连接符 29"/>
          <p:cNvCxnSpPr/>
          <p:nvPr/>
        </p:nvCxnSpPr>
        <p:spPr>
          <a:xfrm>
            <a:off x="270575" y="2294642"/>
            <a:ext cx="11234433" cy="0"/>
          </a:xfrm>
          <a:prstGeom prst="line">
            <a:avLst/>
          </a:prstGeom>
          <a:noFill/>
          <a:ln w="12700" cap="flat" cmpd="sng" algn="ctr">
            <a:solidFill>
              <a:srgbClr val="4874CB"/>
            </a:solidFill>
            <a:prstDash val="dash"/>
            <a:miter lim="800000"/>
          </a:ln>
          <a:effectLst/>
        </p:spPr>
      </p:cxnSp>
      <p:sp>
        <p:nvSpPr>
          <p:cNvPr id="31" name="object 11"/>
          <p:cNvSpPr/>
          <p:nvPr/>
        </p:nvSpPr>
        <p:spPr>
          <a:xfrm flipH="1">
            <a:off x="1207743" y="2630224"/>
            <a:ext cx="10234158" cy="394774"/>
          </a:xfrm>
          <a:custGeom>
            <a:avLst/>
            <a:gdLst/>
            <a:ahLst/>
            <a:cxnLst/>
            <a:rect l="l" t="t" r="r" b="b"/>
            <a:pathLst>
              <a:path w="18062575" h="1482089">
                <a:moveTo>
                  <a:pt x="0" y="1481697"/>
                </a:moveTo>
                <a:lnTo>
                  <a:pt x="73452" y="1455822"/>
                </a:lnTo>
                <a:lnTo>
                  <a:pt x="200363" y="1411931"/>
                </a:lnTo>
                <a:lnTo>
                  <a:pt x="327864" y="1368649"/>
                </a:lnTo>
                <a:lnTo>
                  <a:pt x="455951" y="1325977"/>
                </a:lnTo>
                <a:lnTo>
                  <a:pt x="584618" y="1283920"/>
                </a:lnTo>
                <a:lnTo>
                  <a:pt x="713862" y="1242480"/>
                </a:lnTo>
                <a:lnTo>
                  <a:pt x="843676" y="1201661"/>
                </a:lnTo>
                <a:lnTo>
                  <a:pt x="974058" y="1161465"/>
                </a:lnTo>
                <a:lnTo>
                  <a:pt x="1105000" y="1121896"/>
                </a:lnTo>
                <a:lnTo>
                  <a:pt x="1236500" y="1082956"/>
                </a:lnTo>
                <a:lnTo>
                  <a:pt x="1368552" y="1044650"/>
                </a:lnTo>
                <a:lnTo>
                  <a:pt x="1501150" y="1006979"/>
                </a:lnTo>
                <a:lnTo>
                  <a:pt x="1634292" y="969946"/>
                </a:lnTo>
                <a:lnTo>
                  <a:pt x="1767970" y="933556"/>
                </a:lnTo>
                <a:lnTo>
                  <a:pt x="1902182" y="897811"/>
                </a:lnTo>
                <a:lnTo>
                  <a:pt x="2036922" y="862713"/>
                </a:lnTo>
                <a:lnTo>
                  <a:pt x="2172185" y="828267"/>
                </a:lnTo>
                <a:lnTo>
                  <a:pt x="2307966" y="794475"/>
                </a:lnTo>
                <a:lnTo>
                  <a:pt x="2444261" y="761340"/>
                </a:lnTo>
                <a:lnTo>
                  <a:pt x="2581064" y="728865"/>
                </a:lnTo>
                <a:lnTo>
                  <a:pt x="2718372" y="697053"/>
                </a:lnTo>
                <a:lnTo>
                  <a:pt x="2856178" y="665908"/>
                </a:lnTo>
                <a:lnTo>
                  <a:pt x="2994480" y="635432"/>
                </a:lnTo>
                <a:lnTo>
                  <a:pt x="3133270" y="605629"/>
                </a:lnTo>
                <a:lnTo>
                  <a:pt x="3272546" y="576501"/>
                </a:lnTo>
                <a:lnTo>
                  <a:pt x="3412301" y="548051"/>
                </a:lnTo>
                <a:lnTo>
                  <a:pt x="3552532" y="520284"/>
                </a:lnTo>
                <a:lnTo>
                  <a:pt x="3693233" y="493201"/>
                </a:lnTo>
                <a:lnTo>
                  <a:pt x="3834400" y="466805"/>
                </a:lnTo>
                <a:lnTo>
                  <a:pt x="3976027" y="441101"/>
                </a:lnTo>
                <a:lnTo>
                  <a:pt x="4118110" y="416090"/>
                </a:lnTo>
                <a:lnTo>
                  <a:pt x="4260645" y="391776"/>
                </a:lnTo>
                <a:lnTo>
                  <a:pt x="4403626" y="368163"/>
                </a:lnTo>
                <a:lnTo>
                  <a:pt x="4547048" y="345252"/>
                </a:lnTo>
                <a:lnTo>
                  <a:pt x="4690907" y="323047"/>
                </a:lnTo>
                <a:lnTo>
                  <a:pt x="4835198" y="301552"/>
                </a:lnTo>
                <a:lnTo>
                  <a:pt x="4979916" y="280768"/>
                </a:lnTo>
                <a:lnTo>
                  <a:pt x="5125057" y="260700"/>
                </a:lnTo>
                <a:lnTo>
                  <a:pt x="5270615" y="241350"/>
                </a:lnTo>
                <a:lnTo>
                  <a:pt x="5416586" y="222722"/>
                </a:lnTo>
                <a:lnTo>
                  <a:pt x="5562965" y="204818"/>
                </a:lnTo>
                <a:lnTo>
                  <a:pt x="5709747" y="187642"/>
                </a:lnTo>
                <a:lnTo>
                  <a:pt x="5856927" y="171196"/>
                </a:lnTo>
                <a:lnTo>
                  <a:pt x="6004501" y="155483"/>
                </a:lnTo>
                <a:lnTo>
                  <a:pt x="6152463" y="140507"/>
                </a:lnTo>
                <a:lnTo>
                  <a:pt x="6300810" y="126271"/>
                </a:lnTo>
                <a:lnTo>
                  <a:pt x="6449535" y="112778"/>
                </a:lnTo>
                <a:lnTo>
                  <a:pt x="6598635" y="100031"/>
                </a:lnTo>
                <a:lnTo>
                  <a:pt x="6748105" y="88032"/>
                </a:lnTo>
                <a:lnTo>
                  <a:pt x="6897939" y="76786"/>
                </a:lnTo>
                <a:lnTo>
                  <a:pt x="7048133" y="66294"/>
                </a:lnTo>
                <a:lnTo>
                  <a:pt x="7198682" y="56561"/>
                </a:lnTo>
                <a:lnTo>
                  <a:pt x="7349582" y="47588"/>
                </a:lnTo>
                <a:lnTo>
                  <a:pt x="7500827" y="39380"/>
                </a:lnTo>
                <a:lnTo>
                  <a:pt x="7652413" y="31939"/>
                </a:lnTo>
                <a:lnTo>
                  <a:pt x="7804334" y="25268"/>
                </a:lnTo>
                <a:lnTo>
                  <a:pt x="7956587" y="19371"/>
                </a:lnTo>
                <a:lnTo>
                  <a:pt x="8109166" y="14250"/>
                </a:lnTo>
                <a:lnTo>
                  <a:pt x="8262066" y="9908"/>
                </a:lnTo>
                <a:lnTo>
                  <a:pt x="8415284" y="6349"/>
                </a:lnTo>
                <a:lnTo>
                  <a:pt x="8568813" y="3576"/>
                </a:lnTo>
                <a:lnTo>
                  <a:pt x="8722649" y="1591"/>
                </a:lnTo>
                <a:lnTo>
                  <a:pt x="8876788" y="398"/>
                </a:lnTo>
                <a:lnTo>
                  <a:pt x="9031224" y="0"/>
                </a:lnTo>
                <a:lnTo>
                  <a:pt x="9185659" y="398"/>
                </a:lnTo>
                <a:lnTo>
                  <a:pt x="9339798" y="1591"/>
                </a:lnTo>
                <a:lnTo>
                  <a:pt x="9493634" y="3576"/>
                </a:lnTo>
                <a:lnTo>
                  <a:pt x="9647163" y="6349"/>
                </a:lnTo>
                <a:lnTo>
                  <a:pt x="9800381" y="9908"/>
                </a:lnTo>
                <a:lnTo>
                  <a:pt x="9953281" y="14250"/>
                </a:lnTo>
                <a:lnTo>
                  <a:pt x="10105860" y="19371"/>
                </a:lnTo>
                <a:lnTo>
                  <a:pt x="10258113" y="25268"/>
                </a:lnTo>
                <a:lnTo>
                  <a:pt x="10410034" y="31939"/>
                </a:lnTo>
                <a:lnTo>
                  <a:pt x="10561620" y="39380"/>
                </a:lnTo>
                <a:lnTo>
                  <a:pt x="10712865" y="47588"/>
                </a:lnTo>
                <a:lnTo>
                  <a:pt x="10863765" y="56561"/>
                </a:lnTo>
                <a:lnTo>
                  <a:pt x="11014314" y="66294"/>
                </a:lnTo>
                <a:lnTo>
                  <a:pt x="11164508" y="76786"/>
                </a:lnTo>
                <a:lnTo>
                  <a:pt x="11314342" y="88032"/>
                </a:lnTo>
                <a:lnTo>
                  <a:pt x="11463812" y="100031"/>
                </a:lnTo>
                <a:lnTo>
                  <a:pt x="11612912" y="112778"/>
                </a:lnTo>
                <a:lnTo>
                  <a:pt x="11761637" y="126271"/>
                </a:lnTo>
                <a:lnTo>
                  <a:pt x="11909984" y="140507"/>
                </a:lnTo>
                <a:lnTo>
                  <a:pt x="12057946" y="155483"/>
                </a:lnTo>
                <a:lnTo>
                  <a:pt x="12205520" y="171196"/>
                </a:lnTo>
                <a:lnTo>
                  <a:pt x="12352700" y="187642"/>
                </a:lnTo>
                <a:lnTo>
                  <a:pt x="12499482" y="204818"/>
                </a:lnTo>
                <a:lnTo>
                  <a:pt x="12645861" y="222722"/>
                </a:lnTo>
                <a:lnTo>
                  <a:pt x="12791832" y="241350"/>
                </a:lnTo>
                <a:lnTo>
                  <a:pt x="12937390" y="260700"/>
                </a:lnTo>
                <a:lnTo>
                  <a:pt x="13082531" y="280768"/>
                </a:lnTo>
                <a:lnTo>
                  <a:pt x="13227249" y="301552"/>
                </a:lnTo>
                <a:lnTo>
                  <a:pt x="13371540" y="323047"/>
                </a:lnTo>
                <a:lnTo>
                  <a:pt x="13515399" y="345252"/>
                </a:lnTo>
                <a:lnTo>
                  <a:pt x="13658821" y="368163"/>
                </a:lnTo>
                <a:lnTo>
                  <a:pt x="13801802" y="391776"/>
                </a:lnTo>
                <a:lnTo>
                  <a:pt x="13944337" y="416090"/>
                </a:lnTo>
                <a:lnTo>
                  <a:pt x="14086420" y="441101"/>
                </a:lnTo>
                <a:lnTo>
                  <a:pt x="14228047" y="466805"/>
                </a:lnTo>
                <a:lnTo>
                  <a:pt x="14369214" y="493201"/>
                </a:lnTo>
                <a:lnTo>
                  <a:pt x="14509915" y="520284"/>
                </a:lnTo>
                <a:lnTo>
                  <a:pt x="14650146" y="548051"/>
                </a:lnTo>
                <a:lnTo>
                  <a:pt x="14789901" y="576501"/>
                </a:lnTo>
                <a:lnTo>
                  <a:pt x="14929177" y="605629"/>
                </a:lnTo>
                <a:lnTo>
                  <a:pt x="15067967" y="635432"/>
                </a:lnTo>
                <a:lnTo>
                  <a:pt x="15206269" y="665908"/>
                </a:lnTo>
                <a:lnTo>
                  <a:pt x="15344075" y="697053"/>
                </a:lnTo>
                <a:lnTo>
                  <a:pt x="15481383" y="728865"/>
                </a:lnTo>
                <a:lnTo>
                  <a:pt x="15618186" y="761340"/>
                </a:lnTo>
                <a:lnTo>
                  <a:pt x="15754481" y="794475"/>
                </a:lnTo>
                <a:lnTo>
                  <a:pt x="15890262" y="828267"/>
                </a:lnTo>
                <a:lnTo>
                  <a:pt x="16025525" y="862713"/>
                </a:lnTo>
                <a:lnTo>
                  <a:pt x="16160265" y="897811"/>
                </a:lnTo>
                <a:lnTo>
                  <a:pt x="16294477" y="933556"/>
                </a:lnTo>
                <a:lnTo>
                  <a:pt x="16428155" y="969946"/>
                </a:lnTo>
                <a:lnTo>
                  <a:pt x="16561297" y="1006979"/>
                </a:lnTo>
                <a:lnTo>
                  <a:pt x="16693895" y="1044650"/>
                </a:lnTo>
                <a:lnTo>
                  <a:pt x="16825947" y="1082956"/>
                </a:lnTo>
                <a:lnTo>
                  <a:pt x="16957447" y="1121896"/>
                </a:lnTo>
                <a:lnTo>
                  <a:pt x="17088389" y="1161465"/>
                </a:lnTo>
                <a:lnTo>
                  <a:pt x="17218771" y="1201661"/>
                </a:lnTo>
                <a:lnTo>
                  <a:pt x="17348585" y="1242480"/>
                </a:lnTo>
                <a:lnTo>
                  <a:pt x="17477829" y="1283920"/>
                </a:lnTo>
                <a:lnTo>
                  <a:pt x="17606496" y="1325977"/>
                </a:lnTo>
                <a:lnTo>
                  <a:pt x="17734583" y="1368649"/>
                </a:lnTo>
                <a:lnTo>
                  <a:pt x="17862084" y="1411931"/>
                </a:lnTo>
                <a:lnTo>
                  <a:pt x="17988995" y="1455822"/>
                </a:lnTo>
                <a:lnTo>
                  <a:pt x="18062446" y="1481697"/>
                </a:lnTo>
              </a:path>
            </a:pathLst>
          </a:custGeom>
          <a:noFill/>
          <a:ln w="15875">
            <a:solidFill>
              <a:schemeClr val="bg1"/>
            </a:solidFill>
          </a:ln>
        </p:spPr>
        <p:txBody>
          <a:bodyPr wrap="square" lIns="0" tIns="0" rIns="0" bIns="0" rtlCol="0"/>
          <a:lstStyle/>
          <a:p>
            <a:pPr marL="0" marR="0" lvl="0" indent="0" algn="l" defTabSz="616585" rtl="0" eaLnBrk="1" fontAlgn="auto" latinLnBrk="0" hangingPunct="1">
              <a:lnSpc>
                <a:spcPct val="100000"/>
              </a:lnSpc>
              <a:spcBef>
                <a:spcPts val="0"/>
              </a:spcBef>
              <a:spcAft>
                <a:spcPts val="0"/>
              </a:spcAft>
              <a:buClrTx/>
              <a:buSzTx/>
              <a:buFontTx/>
              <a:buNone/>
              <a:defRPr/>
            </a:pPr>
            <a:endParaRPr kumimoji="0" sz="2000" b="0" i="0" u="none" strike="noStrike" kern="0" cap="none" spc="0" normalizeH="0" baseline="0" noProof="0" dirty="0">
              <a:ln>
                <a:noFill/>
              </a:ln>
              <a:effectLst/>
              <a:uLnTx/>
              <a:uFillTx/>
              <a:latin typeface="微软雅黑" panose="020B0503020204020204" pitchFamily="34" charset="-122"/>
              <a:ea typeface="方正兰亭黑简体" panose="02000000000000000000"/>
              <a:cs typeface="+mn-cs"/>
              <a:sym typeface="微软雅黑" panose="020B0503020204020204" pitchFamily="34" charset="-122"/>
            </a:endParaRPr>
          </a:p>
        </p:txBody>
      </p:sp>
      <p:sp>
        <p:nvSpPr>
          <p:cNvPr id="36" name="文本框 226"/>
          <p:cNvSpPr txBox="1"/>
          <p:nvPr/>
        </p:nvSpPr>
        <p:spPr>
          <a:xfrm>
            <a:off x="1207744" y="3183311"/>
            <a:ext cx="3026380" cy="316676"/>
          </a:xfrm>
          <a:prstGeom prst="roundRect">
            <a:avLst>
              <a:gd name="adj" fmla="val 0"/>
            </a:avLst>
          </a:prstGeom>
          <a:gradFill flip="none" rotWithShape="1">
            <a:gsLst>
              <a:gs pos="38000">
                <a:srgbClr val="666666">
                  <a:lumMod val="60000"/>
                  <a:lumOff val="40000"/>
                  <a:alpha val="2000"/>
                </a:srgbClr>
              </a:gs>
              <a:gs pos="100000">
                <a:srgbClr val="666666">
                  <a:lumMod val="60000"/>
                  <a:lumOff val="40000"/>
                  <a:alpha val="15000"/>
                </a:srgbClr>
              </a:gs>
            </a:gsLst>
            <a:path path="shape">
              <a:fillToRect l="50000" t="50000" r="50000" b="50000"/>
            </a:path>
            <a:tileRect/>
          </a:gradFill>
          <a:ln w="6350" cap="flat" cmpd="sng" algn="ctr">
            <a:gradFill flip="none" rotWithShape="1">
              <a:gsLst>
                <a:gs pos="0">
                  <a:srgbClr val="666666">
                    <a:lumMod val="60000"/>
                    <a:lumOff val="40000"/>
                    <a:alpha val="80000"/>
                  </a:srgbClr>
                </a:gs>
                <a:gs pos="100000">
                  <a:srgbClr val="666666">
                    <a:lumMod val="60000"/>
                    <a:lumOff val="40000"/>
                    <a:alpha val="40000"/>
                  </a:srgbClr>
                </a:gs>
              </a:gsLst>
              <a:lin ang="0" scaled="0"/>
              <a:tileRect/>
            </a:gradFill>
            <a:prstDash val="solid"/>
            <a:miter lim="800000"/>
            <a:headEnd type="none" w="med" len="med"/>
            <a:tailEnd type="none" w="med" len="med"/>
          </a:ln>
          <a:effectLst/>
        </p:spPr>
        <p:txBody>
          <a:bodyPr wrap="square" lIns="0" tIns="0" rIns="0" bIns="0" anchor="ctr" anchorCtr="1"/>
          <a:lstStyle>
            <a:defPPr>
              <a:defRPr lang="en-US"/>
            </a:defPPr>
            <a:lvl1pPr algn="ctr" defTabSz="914400">
              <a:defRPr sz="1200" b="1" kern="0" spc="50">
                <a:solidFill>
                  <a:sysClr val="windowText" lastClr="000000"/>
                </a:solidFill>
                <a:latin typeface="Arial" panose="020B0604020202020204" pitchFamily="34" charset="0"/>
                <a:ea typeface="微软雅黑" panose="020B0503020204020204" pitchFamily="34" charset="-122"/>
                <a:cs typeface="Arial" panose="020B0604020202020204" pitchFamily="34" charset="0"/>
              </a:defRPr>
            </a:lvl1pPr>
            <a:lvl2pPr defTabSz="684530">
              <a:defRPr>
                <a:solidFill>
                  <a:srgbClr val="000000"/>
                </a:solidFill>
                <a:latin typeface="Calibri" panose="020F0502020204030204" pitchFamily="34" charset="0"/>
                <a:ea typeface="宋体" panose="02010600030101010101" pitchFamily="2" charset="-122"/>
                <a:cs typeface="Calibri" panose="020F0502020204030204" pitchFamily="34" charset="0"/>
              </a:defRPr>
            </a:lvl2pPr>
            <a:lvl3pPr defTabSz="684530">
              <a:defRPr>
                <a:solidFill>
                  <a:srgbClr val="000000"/>
                </a:solidFill>
                <a:latin typeface="Calibri" panose="020F0502020204030204" pitchFamily="34" charset="0"/>
                <a:ea typeface="宋体" panose="02010600030101010101" pitchFamily="2" charset="-122"/>
                <a:cs typeface="Calibri" panose="020F0502020204030204" pitchFamily="34" charset="0"/>
              </a:defRPr>
            </a:lvl3pPr>
            <a:lvl4pPr defTabSz="684530">
              <a:defRPr>
                <a:solidFill>
                  <a:srgbClr val="000000"/>
                </a:solidFill>
                <a:latin typeface="Calibri" panose="020F0502020204030204" pitchFamily="34" charset="0"/>
                <a:ea typeface="宋体" panose="02010600030101010101" pitchFamily="2" charset="-122"/>
                <a:cs typeface="Calibri" panose="020F0502020204030204" pitchFamily="34" charset="0"/>
              </a:defRPr>
            </a:lvl4pPr>
            <a:lvl5pPr defTabSz="684530">
              <a:defRPr>
                <a:solidFill>
                  <a:srgbClr val="000000"/>
                </a:solidFill>
                <a:latin typeface="Calibri" panose="020F0502020204030204" pitchFamily="34" charset="0"/>
                <a:ea typeface="宋体" panose="02010600030101010101" pitchFamily="2" charset="-122"/>
                <a:cs typeface="Calibri" panose="020F0502020204030204" pitchFamily="34" charset="0"/>
              </a:defRPr>
            </a:lvl5pPr>
            <a:lvl6pPr marL="457200" indent="1828800" defTabSz="684530" fontAlgn="base" hangingPunct="0">
              <a:spcBef>
                <a:spcPct val="0"/>
              </a:spcBef>
              <a:spcAft>
                <a:spcPct val="0"/>
              </a:spcAft>
              <a:defRPr>
                <a:solidFill>
                  <a:srgbClr val="000000"/>
                </a:solidFill>
                <a:latin typeface="Calibri" panose="020F0502020204030204" pitchFamily="34" charset="0"/>
                <a:ea typeface="宋体" panose="02010600030101010101" pitchFamily="2" charset="-122"/>
                <a:cs typeface="Calibri" panose="020F0502020204030204" pitchFamily="34" charset="0"/>
              </a:defRPr>
            </a:lvl6pPr>
            <a:lvl7pPr marL="914400" indent="1828800" defTabSz="684530" fontAlgn="base" hangingPunct="0">
              <a:spcBef>
                <a:spcPct val="0"/>
              </a:spcBef>
              <a:spcAft>
                <a:spcPct val="0"/>
              </a:spcAft>
              <a:defRPr>
                <a:solidFill>
                  <a:srgbClr val="000000"/>
                </a:solidFill>
                <a:latin typeface="Calibri" panose="020F0502020204030204" pitchFamily="34" charset="0"/>
                <a:ea typeface="宋体" panose="02010600030101010101" pitchFamily="2" charset="-122"/>
                <a:cs typeface="Calibri" panose="020F0502020204030204" pitchFamily="34" charset="0"/>
              </a:defRPr>
            </a:lvl7pPr>
            <a:lvl8pPr marL="1371600" indent="1828800" defTabSz="684530" fontAlgn="base" hangingPunct="0">
              <a:spcBef>
                <a:spcPct val="0"/>
              </a:spcBef>
              <a:spcAft>
                <a:spcPct val="0"/>
              </a:spcAft>
              <a:defRPr>
                <a:solidFill>
                  <a:srgbClr val="000000"/>
                </a:solidFill>
                <a:latin typeface="Calibri" panose="020F0502020204030204" pitchFamily="34" charset="0"/>
                <a:ea typeface="宋体" panose="02010600030101010101" pitchFamily="2" charset="-122"/>
                <a:cs typeface="Calibri" panose="020F0502020204030204" pitchFamily="34" charset="0"/>
              </a:defRPr>
            </a:lvl8pPr>
            <a:lvl9pPr marL="1828800" indent="1828800" defTabSz="684530" fontAlgn="base" hangingPunct="0">
              <a:spcBef>
                <a:spcPct val="0"/>
              </a:spcBef>
              <a:spcAft>
                <a:spcPct val="0"/>
              </a:spcAft>
              <a:defRPr>
                <a:solidFill>
                  <a:srgbClr val="000000"/>
                </a:solidFill>
                <a:latin typeface="Calibri" panose="020F0502020204030204" pitchFamily="34" charset="0"/>
                <a:ea typeface="宋体" panose="02010600030101010101" pitchFamily="2" charset="-122"/>
                <a:cs typeface="Calibri" panose="020F0502020204030204" pitchFamily="34" charset="0"/>
              </a:defRPr>
            </a:lvl9p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200" b="1" i="0" u="none" strike="noStrike" kern="0" cap="none" spc="50" normalizeH="0" baseline="0" noProof="0" dirty="0">
              <a:ln>
                <a:noFill/>
              </a:ln>
              <a:solidFill>
                <a:schemeClr val="tx1"/>
              </a:solidFill>
              <a:effectLst/>
              <a:uLnTx/>
              <a:uFillTx/>
              <a:latin typeface="微软雅黑" panose="020B0503020204020204" pitchFamily="34" charset="-122"/>
              <a:ea typeface="方正兰亭黑简体" panose="02000000000000000000"/>
              <a:cs typeface="Arial" panose="020B0604020202020204" pitchFamily="34" charset="0"/>
              <a:sym typeface="Huawei Sans" panose="020C0503030203020204" pitchFamily="34" charset="0"/>
            </a:endParaRPr>
          </a:p>
        </p:txBody>
      </p:sp>
      <p:sp>
        <p:nvSpPr>
          <p:cNvPr id="39" name="文本框 226"/>
          <p:cNvSpPr txBox="1"/>
          <p:nvPr/>
        </p:nvSpPr>
        <p:spPr>
          <a:xfrm>
            <a:off x="4929020" y="3182180"/>
            <a:ext cx="2860445" cy="316676"/>
          </a:xfrm>
          <a:prstGeom prst="roundRect">
            <a:avLst>
              <a:gd name="adj" fmla="val 0"/>
            </a:avLst>
          </a:prstGeom>
          <a:gradFill flip="none" rotWithShape="1">
            <a:gsLst>
              <a:gs pos="38000">
                <a:srgbClr val="666666">
                  <a:lumMod val="60000"/>
                  <a:lumOff val="40000"/>
                  <a:alpha val="2000"/>
                </a:srgbClr>
              </a:gs>
              <a:gs pos="100000">
                <a:srgbClr val="666666">
                  <a:lumMod val="60000"/>
                  <a:lumOff val="40000"/>
                  <a:alpha val="15000"/>
                </a:srgbClr>
              </a:gs>
            </a:gsLst>
            <a:path path="shape">
              <a:fillToRect l="50000" t="50000" r="50000" b="50000"/>
            </a:path>
            <a:tileRect/>
          </a:gradFill>
          <a:ln w="6350" cap="flat" cmpd="sng" algn="ctr">
            <a:gradFill flip="none" rotWithShape="1">
              <a:gsLst>
                <a:gs pos="0">
                  <a:srgbClr val="666666">
                    <a:lumMod val="60000"/>
                    <a:lumOff val="40000"/>
                    <a:alpha val="80000"/>
                  </a:srgbClr>
                </a:gs>
                <a:gs pos="100000">
                  <a:srgbClr val="666666">
                    <a:lumMod val="60000"/>
                    <a:lumOff val="40000"/>
                    <a:alpha val="40000"/>
                  </a:srgbClr>
                </a:gs>
              </a:gsLst>
              <a:lin ang="0" scaled="0"/>
              <a:tileRect/>
            </a:gradFill>
            <a:prstDash val="solid"/>
            <a:miter lim="800000"/>
            <a:headEnd type="none" w="med" len="med"/>
            <a:tailEnd type="none" w="med" len="med"/>
          </a:ln>
          <a:effectLst/>
        </p:spPr>
        <p:txBody>
          <a:bodyPr wrap="square" lIns="0" tIns="0" rIns="0" bIns="0" anchor="ctr" anchorCtr="1"/>
          <a:lstStyle>
            <a:defPPr>
              <a:defRPr lang="en-US"/>
            </a:defPPr>
            <a:lvl1pPr algn="ctr" defTabSz="914400">
              <a:defRPr sz="1200" b="1" kern="0" spc="50">
                <a:solidFill>
                  <a:sysClr val="windowText" lastClr="000000"/>
                </a:solidFill>
                <a:latin typeface="Arial" panose="020B0604020202020204" pitchFamily="34" charset="0"/>
                <a:ea typeface="微软雅黑" panose="020B0503020204020204" pitchFamily="34" charset="-122"/>
                <a:cs typeface="Arial" panose="020B0604020202020204" pitchFamily="34" charset="0"/>
              </a:defRPr>
            </a:lvl1pPr>
            <a:lvl2pPr defTabSz="684530">
              <a:defRPr>
                <a:solidFill>
                  <a:srgbClr val="000000"/>
                </a:solidFill>
                <a:latin typeface="Calibri" panose="020F0502020204030204" pitchFamily="34" charset="0"/>
                <a:ea typeface="宋体" panose="02010600030101010101" pitchFamily="2" charset="-122"/>
                <a:cs typeface="Calibri" panose="020F0502020204030204" pitchFamily="34" charset="0"/>
              </a:defRPr>
            </a:lvl2pPr>
            <a:lvl3pPr defTabSz="684530">
              <a:defRPr>
                <a:solidFill>
                  <a:srgbClr val="000000"/>
                </a:solidFill>
                <a:latin typeface="Calibri" panose="020F0502020204030204" pitchFamily="34" charset="0"/>
                <a:ea typeface="宋体" panose="02010600030101010101" pitchFamily="2" charset="-122"/>
                <a:cs typeface="Calibri" panose="020F0502020204030204" pitchFamily="34" charset="0"/>
              </a:defRPr>
            </a:lvl3pPr>
            <a:lvl4pPr defTabSz="684530">
              <a:defRPr>
                <a:solidFill>
                  <a:srgbClr val="000000"/>
                </a:solidFill>
                <a:latin typeface="Calibri" panose="020F0502020204030204" pitchFamily="34" charset="0"/>
                <a:ea typeface="宋体" panose="02010600030101010101" pitchFamily="2" charset="-122"/>
                <a:cs typeface="Calibri" panose="020F0502020204030204" pitchFamily="34" charset="0"/>
              </a:defRPr>
            </a:lvl4pPr>
            <a:lvl5pPr defTabSz="684530">
              <a:defRPr>
                <a:solidFill>
                  <a:srgbClr val="000000"/>
                </a:solidFill>
                <a:latin typeface="Calibri" panose="020F0502020204030204" pitchFamily="34" charset="0"/>
                <a:ea typeface="宋体" panose="02010600030101010101" pitchFamily="2" charset="-122"/>
                <a:cs typeface="Calibri" panose="020F0502020204030204" pitchFamily="34" charset="0"/>
              </a:defRPr>
            </a:lvl5pPr>
            <a:lvl6pPr marL="457200" indent="1828800" defTabSz="684530" fontAlgn="base" hangingPunct="0">
              <a:spcBef>
                <a:spcPct val="0"/>
              </a:spcBef>
              <a:spcAft>
                <a:spcPct val="0"/>
              </a:spcAft>
              <a:defRPr>
                <a:solidFill>
                  <a:srgbClr val="000000"/>
                </a:solidFill>
                <a:latin typeface="Calibri" panose="020F0502020204030204" pitchFamily="34" charset="0"/>
                <a:ea typeface="宋体" panose="02010600030101010101" pitchFamily="2" charset="-122"/>
                <a:cs typeface="Calibri" panose="020F0502020204030204" pitchFamily="34" charset="0"/>
              </a:defRPr>
            </a:lvl6pPr>
            <a:lvl7pPr marL="914400" indent="1828800" defTabSz="684530" fontAlgn="base" hangingPunct="0">
              <a:spcBef>
                <a:spcPct val="0"/>
              </a:spcBef>
              <a:spcAft>
                <a:spcPct val="0"/>
              </a:spcAft>
              <a:defRPr>
                <a:solidFill>
                  <a:srgbClr val="000000"/>
                </a:solidFill>
                <a:latin typeface="Calibri" panose="020F0502020204030204" pitchFamily="34" charset="0"/>
                <a:ea typeface="宋体" panose="02010600030101010101" pitchFamily="2" charset="-122"/>
                <a:cs typeface="Calibri" panose="020F0502020204030204" pitchFamily="34" charset="0"/>
              </a:defRPr>
            </a:lvl7pPr>
            <a:lvl8pPr marL="1371600" indent="1828800" defTabSz="684530" fontAlgn="base" hangingPunct="0">
              <a:spcBef>
                <a:spcPct val="0"/>
              </a:spcBef>
              <a:spcAft>
                <a:spcPct val="0"/>
              </a:spcAft>
              <a:defRPr>
                <a:solidFill>
                  <a:srgbClr val="000000"/>
                </a:solidFill>
                <a:latin typeface="Calibri" panose="020F0502020204030204" pitchFamily="34" charset="0"/>
                <a:ea typeface="宋体" panose="02010600030101010101" pitchFamily="2" charset="-122"/>
                <a:cs typeface="Calibri" panose="020F0502020204030204" pitchFamily="34" charset="0"/>
              </a:defRPr>
            </a:lvl8pPr>
            <a:lvl9pPr marL="1828800" indent="1828800" defTabSz="684530" fontAlgn="base" hangingPunct="0">
              <a:spcBef>
                <a:spcPct val="0"/>
              </a:spcBef>
              <a:spcAft>
                <a:spcPct val="0"/>
              </a:spcAft>
              <a:defRPr>
                <a:solidFill>
                  <a:srgbClr val="000000"/>
                </a:solidFill>
                <a:latin typeface="Calibri" panose="020F0502020204030204" pitchFamily="34" charset="0"/>
                <a:ea typeface="宋体" panose="02010600030101010101" pitchFamily="2" charset="-122"/>
                <a:cs typeface="Calibri" panose="020F0502020204030204" pitchFamily="34" charset="0"/>
              </a:defRPr>
            </a:lvl9p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200" b="1" i="0" u="none" strike="noStrike" kern="0" cap="none" spc="50" normalizeH="0" baseline="0" noProof="0" dirty="0">
              <a:ln>
                <a:noFill/>
              </a:ln>
              <a:solidFill>
                <a:schemeClr val="tx1"/>
              </a:solidFill>
              <a:effectLst/>
              <a:uLnTx/>
              <a:uFillTx/>
              <a:latin typeface="微软雅黑" panose="020B0503020204020204" pitchFamily="34" charset="-122"/>
              <a:ea typeface="方正兰亭黑简体" panose="02000000000000000000"/>
              <a:cs typeface="Arial" panose="020B0604020202020204" pitchFamily="34" charset="0"/>
              <a:sym typeface="Huawei Sans" panose="020C0503030203020204" pitchFamily="34" charset="0"/>
            </a:endParaRPr>
          </a:p>
        </p:txBody>
      </p:sp>
      <p:sp>
        <p:nvSpPr>
          <p:cNvPr id="40" name="文本框 39"/>
          <p:cNvSpPr txBox="1"/>
          <p:nvPr/>
        </p:nvSpPr>
        <p:spPr>
          <a:xfrm>
            <a:off x="6111486" y="3262365"/>
            <a:ext cx="718145" cy="215315"/>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effectLst/>
                <a:uLnTx/>
                <a:uFillTx/>
                <a:latin typeface="微软雅黑" panose="020B0503020204020204" pitchFamily="34" charset="-122"/>
                <a:ea typeface="方正兰亭黑简体" panose="02000000000000000000"/>
                <a:cs typeface="+mn-cs"/>
              </a:rPr>
              <a:t>项目管理</a:t>
            </a:r>
            <a:endParaRPr kumimoji="0" lang="zh-CN" altLang="en-US" sz="1400" b="0" i="0" u="none" strike="noStrike" kern="1200" cap="none" spc="0" normalizeH="0" baseline="0" noProof="0" dirty="0">
              <a:ln>
                <a:noFill/>
              </a:ln>
              <a:effectLst/>
              <a:uLnTx/>
              <a:uFillTx/>
              <a:latin typeface="微软雅黑" panose="020B0503020204020204" pitchFamily="34" charset="-122"/>
              <a:ea typeface="方正兰亭黑简体" panose="02000000000000000000"/>
              <a:cs typeface="+mn-cs"/>
            </a:endParaRPr>
          </a:p>
        </p:txBody>
      </p:sp>
      <p:sp>
        <p:nvSpPr>
          <p:cNvPr id="50" name="文本框 49"/>
          <p:cNvSpPr txBox="1"/>
          <p:nvPr/>
        </p:nvSpPr>
        <p:spPr>
          <a:xfrm>
            <a:off x="2345063" y="3257846"/>
            <a:ext cx="718145" cy="215315"/>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effectLst/>
                <a:uLnTx/>
                <a:uFillTx/>
                <a:latin typeface="微软雅黑" panose="020B0503020204020204" pitchFamily="34" charset="-122"/>
                <a:ea typeface="方正兰亭黑简体" panose="02000000000000000000"/>
                <a:cs typeface="+mn-cs"/>
              </a:rPr>
              <a:t>技术规范</a:t>
            </a:r>
            <a:endParaRPr kumimoji="0" lang="zh-CN" altLang="en-US" sz="1400" b="0" i="0" u="none" strike="noStrike" kern="1200" cap="none" spc="0" normalizeH="0" baseline="0" noProof="0" dirty="0">
              <a:ln>
                <a:noFill/>
              </a:ln>
              <a:effectLst/>
              <a:uLnTx/>
              <a:uFillTx/>
              <a:latin typeface="微软雅黑" panose="020B0503020204020204" pitchFamily="34" charset="-122"/>
              <a:ea typeface="方正兰亭黑简体" panose="02000000000000000000"/>
              <a:cs typeface="+mn-cs"/>
            </a:endParaRPr>
          </a:p>
        </p:txBody>
      </p:sp>
      <p:sp>
        <p:nvSpPr>
          <p:cNvPr id="51" name="矩形 50"/>
          <p:cNvSpPr/>
          <p:nvPr/>
        </p:nvSpPr>
        <p:spPr>
          <a:xfrm flipV="1">
            <a:off x="1143539" y="3715697"/>
            <a:ext cx="1671073" cy="1498005"/>
          </a:xfrm>
          <a:prstGeom prst="rect">
            <a:avLst/>
          </a:prstGeom>
          <a:gradFill flip="none" rotWithShape="1">
            <a:gsLst>
              <a:gs pos="38000">
                <a:srgbClr val="666666">
                  <a:lumMod val="60000"/>
                  <a:lumOff val="40000"/>
                  <a:alpha val="0"/>
                </a:srgbClr>
              </a:gs>
              <a:gs pos="100000">
                <a:srgbClr val="666666">
                  <a:lumMod val="60000"/>
                  <a:lumOff val="40000"/>
                  <a:alpha val="10000"/>
                </a:srgbClr>
              </a:gs>
            </a:gsLst>
            <a:path path="shape">
              <a:fillToRect l="50000" t="50000" r="50000" b="50000"/>
            </a:path>
            <a:tileRect/>
          </a:gradFill>
          <a:ln w="6350" cap="flat" cmpd="sng" algn="ctr">
            <a:gradFill flip="none" rotWithShape="1">
              <a:gsLst>
                <a:gs pos="0">
                  <a:srgbClr val="666666">
                    <a:lumMod val="60000"/>
                    <a:lumOff val="40000"/>
                    <a:alpha val="80000"/>
                  </a:srgbClr>
                </a:gs>
                <a:gs pos="100000">
                  <a:srgbClr val="666666">
                    <a:lumMod val="60000"/>
                    <a:lumOff val="40000"/>
                    <a:alpha val="40000"/>
                  </a:srgbClr>
                </a:gs>
              </a:gsLst>
              <a:lin ang="0" scaled="0"/>
              <a:tileRect/>
            </a:gradFill>
            <a:prstDash val="solid"/>
            <a:miter lim="800000"/>
            <a:headEnd type="none" w="med" len="med"/>
            <a:tailEnd type="none" w="med" len="med"/>
          </a:ln>
          <a:effectLst/>
        </p:spPr>
        <p:txBody>
          <a:bodyPr wrap="square" lIns="0" tIns="0" rIns="0" bIns="0" anchor="ctr" anchorCtr="1"/>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50" normalizeH="0" baseline="0" noProof="0" dirty="0">
              <a:ln>
                <a:noFill/>
              </a:ln>
              <a:effectLst/>
              <a:uLnTx/>
              <a:uFillTx/>
              <a:latin typeface="微软雅黑" panose="020B0503020204020204" pitchFamily="34" charset="-122"/>
              <a:ea typeface="方正兰亭黑简体" panose="02000000000000000000"/>
              <a:cs typeface="Arial" panose="020B0604020202020204" pitchFamily="34" charset="0"/>
            </a:endParaRPr>
          </a:p>
        </p:txBody>
      </p:sp>
      <p:sp>
        <p:nvSpPr>
          <p:cNvPr id="55" name="矩形 54"/>
          <p:cNvSpPr/>
          <p:nvPr/>
        </p:nvSpPr>
        <p:spPr>
          <a:xfrm flipV="1">
            <a:off x="3335739" y="3715699"/>
            <a:ext cx="1821235" cy="1498006"/>
          </a:xfrm>
          <a:prstGeom prst="rect">
            <a:avLst/>
          </a:prstGeom>
          <a:gradFill flip="none" rotWithShape="1">
            <a:gsLst>
              <a:gs pos="38000">
                <a:srgbClr val="666666">
                  <a:lumMod val="60000"/>
                  <a:lumOff val="40000"/>
                  <a:alpha val="0"/>
                </a:srgbClr>
              </a:gs>
              <a:gs pos="100000">
                <a:srgbClr val="666666">
                  <a:lumMod val="60000"/>
                  <a:lumOff val="40000"/>
                  <a:alpha val="10000"/>
                </a:srgbClr>
              </a:gs>
            </a:gsLst>
            <a:path path="shape">
              <a:fillToRect l="50000" t="50000" r="50000" b="50000"/>
            </a:path>
            <a:tileRect/>
          </a:gradFill>
          <a:ln w="6350" cap="flat" cmpd="sng" algn="ctr">
            <a:gradFill flip="none" rotWithShape="1">
              <a:gsLst>
                <a:gs pos="0">
                  <a:srgbClr val="666666">
                    <a:lumMod val="60000"/>
                    <a:lumOff val="40000"/>
                    <a:alpha val="80000"/>
                  </a:srgbClr>
                </a:gs>
                <a:gs pos="100000">
                  <a:srgbClr val="666666">
                    <a:lumMod val="60000"/>
                    <a:lumOff val="40000"/>
                    <a:alpha val="40000"/>
                  </a:srgbClr>
                </a:gs>
              </a:gsLst>
              <a:lin ang="0" scaled="0"/>
              <a:tileRect/>
            </a:gradFill>
            <a:prstDash val="solid"/>
            <a:miter lim="800000"/>
            <a:headEnd type="none" w="med" len="med"/>
            <a:tailEnd type="none" w="med" len="med"/>
          </a:ln>
          <a:effectLst/>
        </p:spPr>
        <p:txBody>
          <a:bodyPr wrap="square" lIns="0" tIns="0" rIns="0" bIns="0" anchor="ctr" anchorCtr="1"/>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50" normalizeH="0" baseline="0" noProof="0" dirty="0">
              <a:ln>
                <a:noFill/>
              </a:ln>
              <a:effectLst/>
              <a:uLnTx/>
              <a:uFillTx/>
              <a:latin typeface="微软雅黑" panose="020B0503020204020204" pitchFamily="34" charset="-122"/>
              <a:ea typeface="方正兰亭黑简体" panose="02000000000000000000"/>
              <a:cs typeface="Arial" panose="020B0604020202020204" pitchFamily="34" charset="0"/>
            </a:endParaRPr>
          </a:p>
        </p:txBody>
      </p:sp>
      <p:sp>
        <p:nvSpPr>
          <p:cNvPr id="56" name="矩形 55"/>
          <p:cNvSpPr/>
          <p:nvPr/>
        </p:nvSpPr>
        <p:spPr>
          <a:xfrm flipV="1">
            <a:off x="5593310" y="3715698"/>
            <a:ext cx="1634603" cy="1498007"/>
          </a:xfrm>
          <a:prstGeom prst="rect">
            <a:avLst/>
          </a:prstGeom>
          <a:gradFill flip="none" rotWithShape="1">
            <a:gsLst>
              <a:gs pos="38000">
                <a:srgbClr val="666666">
                  <a:lumMod val="60000"/>
                  <a:lumOff val="40000"/>
                  <a:alpha val="0"/>
                </a:srgbClr>
              </a:gs>
              <a:gs pos="100000">
                <a:srgbClr val="666666">
                  <a:lumMod val="60000"/>
                  <a:lumOff val="40000"/>
                  <a:alpha val="10000"/>
                </a:srgbClr>
              </a:gs>
            </a:gsLst>
            <a:path path="shape">
              <a:fillToRect l="50000" t="50000" r="50000" b="50000"/>
            </a:path>
            <a:tileRect/>
          </a:gradFill>
          <a:ln w="6350" cap="flat" cmpd="sng" algn="ctr">
            <a:gradFill flip="none" rotWithShape="1">
              <a:gsLst>
                <a:gs pos="0">
                  <a:srgbClr val="666666">
                    <a:lumMod val="60000"/>
                    <a:lumOff val="40000"/>
                    <a:alpha val="80000"/>
                  </a:srgbClr>
                </a:gs>
                <a:gs pos="100000">
                  <a:srgbClr val="666666">
                    <a:lumMod val="60000"/>
                    <a:lumOff val="40000"/>
                    <a:alpha val="40000"/>
                  </a:srgbClr>
                </a:gs>
              </a:gsLst>
              <a:lin ang="0" scaled="0"/>
              <a:tileRect/>
            </a:gradFill>
            <a:prstDash val="solid"/>
            <a:miter lim="800000"/>
            <a:headEnd type="none" w="med" len="med"/>
            <a:tailEnd type="none" w="med" len="med"/>
          </a:ln>
          <a:effectLst/>
        </p:spPr>
        <p:txBody>
          <a:bodyPr wrap="square" lIns="0" tIns="0" rIns="0" bIns="0" anchor="ctr" anchorCtr="1"/>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50" normalizeH="0" baseline="0" noProof="0" dirty="0">
              <a:ln>
                <a:noFill/>
              </a:ln>
              <a:effectLst/>
              <a:uLnTx/>
              <a:uFillTx/>
              <a:latin typeface="微软雅黑" panose="020B0503020204020204" pitchFamily="34" charset="-122"/>
              <a:ea typeface="方正兰亭黑简体" panose="02000000000000000000"/>
              <a:cs typeface="Arial" panose="020B0604020202020204" pitchFamily="34" charset="0"/>
            </a:endParaRPr>
          </a:p>
        </p:txBody>
      </p:sp>
      <p:sp>
        <p:nvSpPr>
          <p:cNvPr id="57" name="矩形 56"/>
          <p:cNvSpPr/>
          <p:nvPr/>
        </p:nvSpPr>
        <p:spPr>
          <a:xfrm>
            <a:off x="1026063" y="3962216"/>
            <a:ext cx="1788549" cy="338554"/>
          </a:xfrm>
          <a:prstGeom prst="rect">
            <a:avLst/>
          </a:prstGeom>
          <a:noFill/>
        </p:spPr>
        <p:txBody>
          <a:bodyPr wrap="square" rtlCol="0" anchor="ctr">
            <a:spAutoFit/>
          </a:bodyPr>
          <a:lstStyle/>
          <a:p>
            <a:pPr marL="0" marR="0" lvl="0" indent="0" algn="ctr" defTabSz="1746885" rtl="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dirty="0">
                <a:ln>
                  <a:noFill/>
                </a:ln>
                <a:effectLst/>
                <a:uLnTx/>
                <a:uFillTx/>
                <a:latin typeface="微软雅黑" panose="020B0503020204020204" pitchFamily="34" charset="-122"/>
                <a:ea typeface="方正兰亭黑简体" panose="02000000000000000000"/>
                <a:cs typeface="Huawei Sans" panose="020C0503030203020204" pitchFamily="34" charset="0"/>
              </a:rPr>
              <a:t>API</a:t>
            </a:r>
            <a:r>
              <a:rPr kumimoji="0" lang="zh-CN" altLang="en-US" sz="1600" b="1" i="0" u="none" strike="noStrike" kern="0" cap="none" spc="0" normalizeH="0" baseline="0" noProof="0" dirty="0">
                <a:ln>
                  <a:noFill/>
                </a:ln>
                <a:effectLst/>
                <a:uLnTx/>
                <a:uFillTx/>
                <a:latin typeface="微软雅黑" panose="020B0503020204020204" pitchFamily="34" charset="-122"/>
                <a:ea typeface="方正兰亭黑简体" panose="02000000000000000000"/>
                <a:cs typeface="Huawei Sans" panose="020C0503030203020204" pitchFamily="34" charset="0"/>
              </a:rPr>
              <a:t>标准</a:t>
            </a:r>
            <a:endParaRPr kumimoji="0" lang="zh-CN" altLang="en-US" sz="1600" b="1" i="0" u="none" strike="noStrike" kern="0" cap="none" spc="0" normalizeH="0" baseline="0" noProof="0" dirty="0">
              <a:ln>
                <a:noFill/>
              </a:ln>
              <a:effectLst/>
              <a:uLnTx/>
              <a:uFillTx/>
              <a:latin typeface="微软雅黑" panose="020B0503020204020204" pitchFamily="34" charset="-122"/>
              <a:ea typeface="方正兰亭黑简体" panose="02000000000000000000"/>
              <a:cs typeface="Huawei Sans" panose="020C0503030203020204" pitchFamily="34" charset="0"/>
            </a:endParaRPr>
          </a:p>
        </p:txBody>
      </p:sp>
      <p:sp>
        <p:nvSpPr>
          <p:cNvPr id="58" name="矩形 57"/>
          <p:cNvSpPr/>
          <p:nvPr/>
        </p:nvSpPr>
        <p:spPr>
          <a:xfrm>
            <a:off x="3444943" y="3882579"/>
            <a:ext cx="1508226" cy="418191"/>
          </a:xfrm>
          <a:prstGeom prst="rect">
            <a:avLst/>
          </a:prstGeom>
          <a:noFill/>
        </p:spPr>
        <p:txBody>
          <a:bodyPr wrap="square" rtlCol="0" anchor="ctr">
            <a:spAutoFit/>
          </a:bodyPr>
          <a:lstStyle/>
          <a:p>
            <a:pPr marL="0" marR="0" lvl="0" indent="0" algn="ctr" defTabSz="1746885" rtl="0" eaLnBrk="1" fontAlgn="auto" latinLnBrk="0" hangingPunct="1">
              <a:lnSpc>
                <a:spcPct val="15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微软雅黑" panose="020B0503020204020204" pitchFamily="34" charset="-122"/>
                <a:ea typeface="方正兰亭黑简体" panose="02000000000000000000"/>
                <a:cs typeface="Huawei Sans" panose="020C0503030203020204" pitchFamily="34" charset="0"/>
              </a:rPr>
              <a:t>标准</a:t>
            </a:r>
            <a:endParaRPr kumimoji="0" lang="zh-CN" altLang="en-US" sz="1600" b="1" i="0" u="none" strike="noStrike" kern="0" cap="none" spc="0" normalizeH="0" baseline="0" noProof="0" dirty="0">
              <a:ln>
                <a:noFill/>
              </a:ln>
              <a:effectLst/>
              <a:uLnTx/>
              <a:uFillTx/>
              <a:latin typeface="微软雅黑" panose="020B0503020204020204" pitchFamily="34" charset="-122"/>
              <a:ea typeface="方正兰亭黑简体" panose="02000000000000000000"/>
              <a:cs typeface="Huawei Sans" panose="020C0503030203020204" pitchFamily="34" charset="0"/>
            </a:endParaRPr>
          </a:p>
        </p:txBody>
      </p:sp>
      <p:sp>
        <p:nvSpPr>
          <p:cNvPr id="59" name="矩形 58"/>
          <p:cNvSpPr/>
          <p:nvPr/>
        </p:nvSpPr>
        <p:spPr>
          <a:xfrm>
            <a:off x="5498953" y="3894928"/>
            <a:ext cx="1728960" cy="418191"/>
          </a:xfrm>
          <a:prstGeom prst="rect">
            <a:avLst/>
          </a:prstGeom>
          <a:noFill/>
        </p:spPr>
        <p:txBody>
          <a:bodyPr wrap="square" rtlCol="0" anchor="ctr">
            <a:spAutoFit/>
          </a:bodyPr>
          <a:lstStyle/>
          <a:p>
            <a:pPr marL="0" marR="0" lvl="0" indent="0" algn="ctr" defTabSz="1746885" rtl="0" eaLnBrk="1" fontAlgn="auto" latinLnBrk="0" hangingPunct="1">
              <a:lnSpc>
                <a:spcPct val="15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微软雅黑" panose="020B0503020204020204" pitchFamily="34" charset="-122"/>
                <a:ea typeface="方正兰亭黑简体" panose="02000000000000000000"/>
                <a:cs typeface="Huawei Sans" panose="020C0503030203020204" pitchFamily="34" charset="0"/>
              </a:rPr>
              <a:t>归一工具</a:t>
            </a:r>
            <a:endParaRPr kumimoji="0" lang="zh-CN" altLang="en-US" sz="1600" b="1" i="0" u="none" strike="noStrike" kern="0" cap="none" spc="0" normalizeH="0" baseline="0" noProof="0" dirty="0">
              <a:ln>
                <a:noFill/>
              </a:ln>
              <a:effectLst/>
              <a:uLnTx/>
              <a:uFillTx/>
              <a:latin typeface="微软雅黑" panose="020B0503020204020204" pitchFamily="34" charset="-122"/>
              <a:ea typeface="方正兰亭黑简体" panose="02000000000000000000"/>
              <a:cs typeface="Huawei Sans" panose="020C0503030203020204" pitchFamily="34" charset="0"/>
            </a:endParaRPr>
          </a:p>
        </p:txBody>
      </p:sp>
      <p:sp>
        <p:nvSpPr>
          <p:cNvPr id="60" name="文本框 59"/>
          <p:cNvSpPr txBox="1"/>
          <p:nvPr/>
        </p:nvSpPr>
        <p:spPr bwMode="auto">
          <a:xfrm>
            <a:off x="1143000" y="4420870"/>
            <a:ext cx="1621790" cy="339725"/>
          </a:xfrm>
          <a:prstGeom prst="rect">
            <a:avLst/>
          </a:prstGeom>
          <a:noFill/>
        </p:spPr>
        <p:txBody>
          <a:bodyPr wrap="square" rtlCol="0">
            <a:spAutoFit/>
          </a:bodyPr>
          <a:lstStyle/>
          <a:p>
            <a:pPr lvl="0" algn="ctr" defTabSz="800735">
              <a:lnSpc>
                <a:spcPct val="135000"/>
              </a:lnSpc>
              <a:buSzPct val="100000"/>
              <a:defRPr/>
            </a:pPr>
            <a:r>
              <a:rPr lang="en-US" altLang="zh-CN" sz="1200" kern="0" dirty="0">
                <a:latin typeface="微软雅黑" panose="020B0503020204020204" pitchFamily="34" charset="-122"/>
                <a:ea typeface="方正兰亭黑简体" panose="02000000000000000000"/>
                <a:cs typeface="Arial" panose="020B0604020202020204"/>
              </a:rPr>
              <a:t>@oh.bdoh.sms.ets</a:t>
            </a:r>
            <a:endParaRPr kumimoji="0" lang="en-US" altLang="zh-CN" sz="1200" b="0" i="0" u="none" strike="noStrike" kern="0" cap="none" spc="0" normalizeH="0" baseline="0" noProof="0" dirty="0">
              <a:ln>
                <a:noFill/>
              </a:ln>
              <a:effectLst/>
              <a:uLnTx/>
              <a:uFillTx/>
              <a:latin typeface="微软雅黑" panose="020B0503020204020204" pitchFamily="34" charset="-122"/>
              <a:ea typeface="方正兰亭黑简体" panose="02000000000000000000"/>
              <a:cs typeface="Arial" panose="020B0604020202020204"/>
            </a:endParaRPr>
          </a:p>
        </p:txBody>
      </p:sp>
      <p:sp>
        <p:nvSpPr>
          <p:cNvPr id="61" name="文本框 60"/>
          <p:cNvSpPr txBox="1"/>
          <p:nvPr/>
        </p:nvSpPr>
        <p:spPr bwMode="auto">
          <a:xfrm>
            <a:off x="3444942" y="4421166"/>
            <a:ext cx="1508227" cy="588645"/>
          </a:xfrm>
          <a:prstGeom prst="rect">
            <a:avLst/>
          </a:prstGeom>
          <a:noFill/>
        </p:spPr>
        <p:txBody>
          <a:bodyPr wrap="square" rtlCol="0">
            <a:spAutoFit/>
          </a:bodyPr>
          <a:lstStyle/>
          <a:p>
            <a:pPr marL="0" marR="0" lvl="0" indent="0" algn="ctr" defTabSz="800735" rtl="0" eaLnBrk="1" fontAlgn="auto" latinLnBrk="0" hangingPunct="1">
              <a:lnSpc>
                <a:spcPct val="135000"/>
              </a:lnSpc>
              <a:spcBef>
                <a:spcPts val="0"/>
              </a:spcBef>
              <a:spcAft>
                <a:spcPts val="0"/>
              </a:spcAft>
              <a:buClrTx/>
              <a:buSzPct val="100000"/>
              <a:buFontTx/>
              <a:buNone/>
              <a:defRPr/>
            </a:pPr>
            <a:r>
              <a:rPr kumimoji="0" lang="zh-CN" altLang="en-US" sz="1200" b="0" i="0" u="none" strike="noStrike" kern="0" cap="none" spc="0" normalizeH="0" baseline="0" noProof="0" dirty="0">
                <a:ln>
                  <a:noFill/>
                </a:ln>
                <a:effectLst/>
                <a:uLnTx/>
                <a:uFillTx/>
                <a:latin typeface="微软雅黑" panose="020B0503020204020204" pitchFamily="34" charset="-122"/>
                <a:ea typeface="方正兰亭黑简体" panose="02000000000000000000"/>
                <a:cs typeface="Arial" panose="020B0604020202020204"/>
              </a:rPr>
              <a:t>短</a:t>
            </a:r>
            <a:r>
              <a:rPr kumimoji="0" lang="zh-CN" altLang="en-US" sz="1200" b="0" i="0" u="none" strike="noStrike" kern="0" cap="none" spc="0" normalizeH="0" baseline="0" noProof="0" dirty="0">
                <a:ln>
                  <a:noFill/>
                </a:ln>
                <a:effectLst/>
                <a:uLnTx/>
                <a:uFillTx/>
                <a:latin typeface="微软雅黑" panose="020B0503020204020204" pitchFamily="34" charset="-122"/>
                <a:ea typeface="方正兰亭黑简体" panose="02000000000000000000"/>
                <a:cs typeface="Arial" panose="020B0604020202020204"/>
              </a:rPr>
              <a:t>报文消息</a:t>
            </a:r>
            <a:endParaRPr kumimoji="0" lang="en-US" altLang="zh-CN" sz="1200" b="0" i="0" u="none" strike="noStrike" kern="0" cap="none" spc="0" normalizeH="0" baseline="0" noProof="0" dirty="0">
              <a:ln>
                <a:noFill/>
              </a:ln>
              <a:effectLst/>
              <a:uLnTx/>
              <a:uFillTx/>
              <a:latin typeface="微软雅黑" panose="020B0503020204020204" pitchFamily="34" charset="-122"/>
              <a:ea typeface="方正兰亭黑简体" panose="02000000000000000000"/>
              <a:cs typeface="Arial" panose="020B0604020202020204"/>
            </a:endParaRPr>
          </a:p>
          <a:p>
            <a:pPr marL="0" marR="0" lvl="0" indent="0" algn="ctr" defTabSz="800735" rtl="0" eaLnBrk="1" fontAlgn="auto" latinLnBrk="0" hangingPunct="1">
              <a:lnSpc>
                <a:spcPct val="135000"/>
              </a:lnSpc>
              <a:spcBef>
                <a:spcPts val="0"/>
              </a:spcBef>
              <a:spcAft>
                <a:spcPts val="0"/>
              </a:spcAft>
              <a:buClrTx/>
              <a:buSzPct val="100000"/>
              <a:buFontTx/>
              <a:buNone/>
              <a:defRPr/>
            </a:pPr>
            <a:r>
              <a:rPr lang="zh-CN" altLang="en-US" sz="1200" kern="0" dirty="0">
                <a:latin typeface="微软雅黑" panose="020B0503020204020204" pitchFamily="34" charset="-122"/>
                <a:ea typeface="方正兰亭黑简体" panose="02000000000000000000"/>
                <a:cs typeface="Arial" panose="020B0604020202020204"/>
              </a:rPr>
              <a:t>高</a:t>
            </a:r>
            <a:r>
              <a:rPr lang="zh-CN" altLang="en-US" sz="1200" kern="0" dirty="0">
                <a:latin typeface="微软雅黑" panose="020B0503020204020204" pitchFamily="34" charset="-122"/>
                <a:ea typeface="方正兰亭黑简体" panose="02000000000000000000"/>
                <a:cs typeface="Arial" panose="020B0604020202020204"/>
              </a:rPr>
              <a:t>精度定位</a:t>
            </a:r>
            <a:endParaRPr kumimoji="0" lang="en-US" altLang="zh-CN" sz="1200" b="0" i="0" u="none" strike="noStrike" kern="0" cap="none" spc="0" normalizeH="0" baseline="0" noProof="0" dirty="0">
              <a:ln>
                <a:noFill/>
              </a:ln>
              <a:effectLst/>
              <a:uLnTx/>
              <a:uFillTx/>
              <a:latin typeface="微软雅黑" panose="020B0503020204020204" pitchFamily="34" charset="-122"/>
              <a:ea typeface="方正兰亭黑简体" panose="02000000000000000000"/>
              <a:cs typeface="Arial" panose="020B0604020202020204"/>
            </a:endParaRPr>
          </a:p>
        </p:txBody>
      </p:sp>
      <p:sp>
        <p:nvSpPr>
          <p:cNvPr id="62" name="文本框 61"/>
          <p:cNvSpPr txBox="1"/>
          <p:nvPr/>
        </p:nvSpPr>
        <p:spPr bwMode="auto">
          <a:xfrm>
            <a:off x="5440026" y="4421166"/>
            <a:ext cx="1821234" cy="315920"/>
          </a:xfrm>
          <a:prstGeom prst="rect">
            <a:avLst/>
          </a:prstGeom>
          <a:noFill/>
        </p:spPr>
        <p:txBody>
          <a:bodyPr wrap="square" rtlCol="0">
            <a:spAutoFit/>
          </a:bodyPr>
          <a:lstStyle/>
          <a:p>
            <a:pPr marL="0" marR="0" lvl="0" indent="0" algn="ctr" defTabSz="800735" rtl="0" eaLnBrk="1" fontAlgn="auto" latinLnBrk="0" hangingPunct="1">
              <a:lnSpc>
                <a:spcPct val="135000"/>
              </a:lnSpc>
              <a:spcBef>
                <a:spcPts val="0"/>
              </a:spcBef>
              <a:spcAft>
                <a:spcPts val="0"/>
              </a:spcAft>
              <a:buClrTx/>
              <a:buSzPct val="100000"/>
              <a:buFontTx/>
              <a:buNone/>
              <a:defRPr/>
            </a:pPr>
            <a:r>
              <a:rPr kumimoji="0" lang="en-US" altLang="zh-CN" sz="1200" b="0" i="0" u="none" strike="noStrike" kern="0" cap="none" spc="0" normalizeH="0" baseline="0" noProof="0" dirty="0">
                <a:ln>
                  <a:noFill/>
                </a:ln>
                <a:effectLst/>
                <a:uLnTx/>
                <a:uFillTx/>
                <a:latin typeface="微软雅黑" panose="020B0503020204020204" pitchFamily="34" charset="-122"/>
                <a:ea typeface="方正兰亭黑简体" panose="02000000000000000000"/>
                <a:cs typeface="Arial" panose="020B0604020202020204"/>
              </a:rPr>
              <a:t>DevEco Studio</a:t>
            </a:r>
            <a:endParaRPr kumimoji="0" lang="en-US" altLang="zh-CN" sz="1200" b="0" i="0" u="none" strike="noStrike" kern="0" cap="none" spc="0" normalizeH="0" baseline="0" noProof="0" dirty="0">
              <a:ln>
                <a:noFill/>
              </a:ln>
              <a:effectLst/>
              <a:uLnTx/>
              <a:uFillTx/>
              <a:latin typeface="微软雅黑" panose="020B0503020204020204" pitchFamily="34" charset="-122"/>
              <a:ea typeface="方正兰亭黑简体" panose="02000000000000000000"/>
              <a:cs typeface="Arial" panose="020B0604020202020204"/>
            </a:endParaRPr>
          </a:p>
        </p:txBody>
      </p:sp>
      <p:sp>
        <p:nvSpPr>
          <p:cNvPr id="63" name="文本框 34"/>
          <p:cNvSpPr txBox="1"/>
          <p:nvPr/>
        </p:nvSpPr>
        <p:spPr>
          <a:xfrm>
            <a:off x="3360289" y="2745818"/>
            <a:ext cx="5282968" cy="288738"/>
          </a:xfrm>
          <a:prstGeom prst="rect">
            <a:avLst/>
          </a:prstGeom>
          <a:noFill/>
          <a:ln w="12700" cap="flat">
            <a:noFill/>
            <a:miter lim="400000"/>
          </a:ln>
          <a:effectLst/>
        </p:spPr>
        <p:txBody>
          <a:bodyPr wrap="square" lIns="5813" tIns="5813" rIns="5813" bIns="5813" numCol="1" anchor="ctr">
            <a:spAutoFit/>
          </a:bodyPr>
          <a:lstStyle>
            <a:lvl1pPr algn="ctr" defTabSz="285750">
              <a:defRPr sz="12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ctr" defTabSz="285750" rtl="0" eaLnBrk="1" fontAlgn="auto" latinLnBrk="0" hangingPunct="0">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schemeClr val="tx1"/>
                </a:solidFill>
                <a:effectLst/>
                <a:uLnTx/>
                <a:uFillTx/>
                <a:latin typeface="微软雅黑" panose="020B0503020204020204" pitchFamily="34" charset="-122"/>
                <a:ea typeface="方正兰亭黑简体" panose="02000000000000000000"/>
                <a:cs typeface="Huawei Sans" panose="020C0503030203020204" pitchFamily="34" charset="0"/>
                <a:sym typeface="微软雅黑" panose="020B0503020204020204" pitchFamily="34" charset="-122"/>
              </a:rPr>
              <a:t>OpenHarmony BDOH SIG</a:t>
            </a:r>
            <a:endParaRPr kumimoji="0" sz="1800" b="1" i="0" u="none" strike="noStrike" kern="0" cap="none" spc="0" normalizeH="0" baseline="0" noProof="0" dirty="0">
              <a:ln>
                <a:noFill/>
              </a:ln>
              <a:solidFill>
                <a:schemeClr val="tx1"/>
              </a:solidFill>
              <a:effectLst/>
              <a:uLnTx/>
              <a:uFillTx/>
              <a:latin typeface="微软雅黑" panose="020B0503020204020204" pitchFamily="34" charset="-122"/>
              <a:ea typeface="方正兰亭黑简体" panose="02000000000000000000"/>
              <a:cs typeface="Huawei Sans" panose="020C0503030203020204" pitchFamily="34" charset="0"/>
              <a:sym typeface="微软雅黑" panose="020B0503020204020204" pitchFamily="34" charset="-122"/>
            </a:endParaRPr>
          </a:p>
        </p:txBody>
      </p:sp>
      <p:sp>
        <p:nvSpPr>
          <p:cNvPr id="64" name="文本框 226"/>
          <p:cNvSpPr txBox="1"/>
          <p:nvPr/>
        </p:nvSpPr>
        <p:spPr>
          <a:xfrm>
            <a:off x="8484361" y="3201434"/>
            <a:ext cx="3020646" cy="303761"/>
          </a:xfrm>
          <a:prstGeom prst="roundRect">
            <a:avLst>
              <a:gd name="adj" fmla="val 0"/>
            </a:avLst>
          </a:prstGeom>
          <a:gradFill flip="none" rotWithShape="1">
            <a:gsLst>
              <a:gs pos="38000">
                <a:srgbClr val="666666">
                  <a:lumMod val="60000"/>
                  <a:lumOff val="40000"/>
                  <a:alpha val="2000"/>
                </a:srgbClr>
              </a:gs>
              <a:gs pos="100000">
                <a:srgbClr val="666666">
                  <a:lumMod val="60000"/>
                  <a:lumOff val="40000"/>
                  <a:alpha val="15000"/>
                </a:srgbClr>
              </a:gs>
            </a:gsLst>
            <a:path path="shape">
              <a:fillToRect l="50000" t="50000" r="50000" b="50000"/>
            </a:path>
            <a:tileRect/>
          </a:gradFill>
          <a:ln w="6350" cap="flat" cmpd="sng" algn="ctr">
            <a:gradFill flip="none" rotWithShape="1">
              <a:gsLst>
                <a:gs pos="0">
                  <a:srgbClr val="666666">
                    <a:lumMod val="60000"/>
                    <a:lumOff val="40000"/>
                    <a:alpha val="80000"/>
                  </a:srgbClr>
                </a:gs>
                <a:gs pos="100000">
                  <a:srgbClr val="666666">
                    <a:lumMod val="60000"/>
                    <a:lumOff val="40000"/>
                    <a:alpha val="40000"/>
                  </a:srgbClr>
                </a:gs>
              </a:gsLst>
              <a:lin ang="0" scaled="0"/>
              <a:tileRect/>
            </a:gradFill>
            <a:prstDash val="solid"/>
            <a:miter lim="800000"/>
            <a:headEnd type="none" w="med" len="med"/>
            <a:tailEnd type="none" w="med" len="med"/>
          </a:ln>
          <a:effectLst/>
        </p:spPr>
        <p:txBody>
          <a:bodyPr wrap="square" lIns="0" tIns="0" rIns="0" bIns="0" anchor="ctr" anchorCtr="1"/>
          <a:lstStyle>
            <a:defPPr>
              <a:defRPr lang="en-US"/>
            </a:defPPr>
            <a:lvl1pPr algn="ctr" defTabSz="914400">
              <a:defRPr sz="1200" b="1" kern="0" spc="50">
                <a:solidFill>
                  <a:sysClr val="windowText" lastClr="000000"/>
                </a:solidFill>
                <a:latin typeface="Arial" panose="020B0604020202020204" pitchFamily="34" charset="0"/>
                <a:ea typeface="微软雅黑" panose="020B0503020204020204" pitchFamily="34" charset="-122"/>
                <a:cs typeface="Arial" panose="020B0604020202020204" pitchFamily="34" charset="0"/>
              </a:defRPr>
            </a:lvl1pPr>
            <a:lvl2pPr defTabSz="684530">
              <a:defRPr>
                <a:solidFill>
                  <a:srgbClr val="000000"/>
                </a:solidFill>
                <a:latin typeface="Calibri" panose="020F0502020204030204" pitchFamily="34" charset="0"/>
                <a:ea typeface="宋体" panose="02010600030101010101" pitchFamily="2" charset="-122"/>
                <a:cs typeface="Calibri" panose="020F0502020204030204" pitchFamily="34" charset="0"/>
              </a:defRPr>
            </a:lvl2pPr>
            <a:lvl3pPr defTabSz="684530">
              <a:defRPr>
                <a:solidFill>
                  <a:srgbClr val="000000"/>
                </a:solidFill>
                <a:latin typeface="Calibri" panose="020F0502020204030204" pitchFamily="34" charset="0"/>
                <a:ea typeface="宋体" panose="02010600030101010101" pitchFamily="2" charset="-122"/>
                <a:cs typeface="Calibri" panose="020F0502020204030204" pitchFamily="34" charset="0"/>
              </a:defRPr>
            </a:lvl3pPr>
            <a:lvl4pPr defTabSz="684530">
              <a:defRPr>
                <a:solidFill>
                  <a:srgbClr val="000000"/>
                </a:solidFill>
                <a:latin typeface="Calibri" panose="020F0502020204030204" pitchFamily="34" charset="0"/>
                <a:ea typeface="宋体" panose="02010600030101010101" pitchFamily="2" charset="-122"/>
                <a:cs typeface="Calibri" panose="020F0502020204030204" pitchFamily="34" charset="0"/>
              </a:defRPr>
            </a:lvl4pPr>
            <a:lvl5pPr defTabSz="684530">
              <a:defRPr>
                <a:solidFill>
                  <a:srgbClr val="000000"/>
                </a:solidFill>
                <a:latin typeface="Calibri" panose="020F0502020204030204" pitchFamily="34" charset="0"/>
                <a:ea typeface="宋体" panose="02010600030101010101" pitchFamily="2" charset="-122"/>
                <a:cs typeface="Calibri" panose="020F0502020204030204" pitchFamily="34" charset="0"/>
              </a:defRPr>
            </a:lvl5pPr>
            <a:lvl6pPr marL="457200" indent="1828800" defTabSz="684530" fontAlgn="base" hangingPunct="0">
              <a:spcBef>
                <a:spcPct val="0"/>
              </a:spcBef>
              <a:spcAft>
                <a:spcPct val="0"/>
              </a:spcAft>
              <a:defRPr>
                <a:solidFill>
                  <a:srgbClr val="000000"/>
                </a:solidFill>
                <a:latin typeface="Calibri" panose="020F0502020204030204" pitchFamily="34" charset="0"/>
                <a:ea typeface="宋体" panose="02010600030101010101" pitchFamily="2" charset="-122"/>
                <a:cs typeface="Calibri" panose="020F0502020204030204" pitchFamily="34" charset="0"/>
              </a:defRPr>
            </a:lvl6pPr>
            <a:lvl7pPr marL="914400" indent="1828800" defTabSz="684530" fontAlgn="base" hangingPunct="0">
              <a:spcBef>
                <a:spcPct val="0"/>
              </a:spcBef>
              <a:spcAft>
                <a:spcPct val="0"/>
              </a:spcAft>
              <a:defRPr>
                <a:solidFill>
                  <a:srgbClr val="000000"/>
                </a:solidFill>
                <a:latin typeface="Calibri" panose="020F0502020204030204" pitchFamily="34" charset="0"/>
                <a:ea typeface="宋体" panose="02010600030101010101" pitchFamily="2" charset="-122"/>
                <a:cs typeface="Calibri" panose="020F0502020204030204" pitchFamily="34" charset="0"/>
              </a:defRPr>
            </a:lvl7pPr>
            <a:lvl8pPr marL="1371600" indent="1828800" defTabSz="684530" fontAlgn="base" hangingPunct="0">
              <a:spcBef>
                <a:spcPct val="0"/>
              </a:spcBef>
              <a:spcAft>
                <a:spcPct val="0"/>
              </a:spcAft>
              <a:defRPr>
                <a:solidFill>
                  <a:srgbClr val="000000"/>
                </a:solidFill>
                <a:latin typeface="Calibri" panose="020F0502020204030204" pitchFamily="34" charset="0"/>
                <a:ea typeface="宋体" panose="02010600030101010101" pitchFamily="2" charset="-122"/>
                <a:cs typeface="Calibri" panose="020F0502020204030204" pitchFamily="34" charset="0"/>
              </a:defRPr>
            </a:lvl8pPr>
            <a:lvl9pPr marL="1828800" indent="1828800" defTabSz="684530" fontAlgn="base" hangingPunct="0">
              <a:spcBef>
                <a:spcPct val="0"/>
              </a:spcBef>
              <a:spcAft>
                <a:spcPct val="0"/>
              </a:spcAft>
              <a:defRPr>
                <a:solidFill>
                  <a:srgbClr val="000000"/>
                </a:solidFill>
                <a:latin typeface="Calibri" panose="020F0502020204030204" pitchFamily="34" charset="0"/>
                <a:ea typeface="宋体" panose="02010600030101010101" pitchFamily="2" charset="-122"/>
                <a:cs typeface="Calibri" panose="020F0502020204030204" pitchFamily="34" charset="0"/>
              </a:defRPr>
            </a:lvl9p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200" b="1" i="0" u="none" strike="noStrike" kern="0" cap="none" spc="50" normalizeH="0" baseline="0" noProof="0" dirty="0">
              <a:ln>
                <a:noFill/>
              </a:ln>
              <a:solidFill>
                <a:schemeClr val="tx1"/>
              </a:solidFill>
              <a:effectLst/>
              <a:uLnTx/>
              <a:uFillTx/>
              <a:latin typeface="微软雅黑" panose="020B0503020204020204" pitchFamily="34" charset="-122"/>
              <a:ea typeface="方正兰亭黑简体" panose="02000000000000000000"/>
              <a:cs typeface="Arial" panose="020B0604020202020204" pitchFamily="34" charset="0"/>
              <a:sym typeface="Huawei Sans" panose="020C0503030203020204" pitchFamily="34" charset="0"/>
            </a:endParaRPr>
          </a:p>
        </p:txBody>
      </p:sp>
      <p:sp>
        <p:nvSpPr>
          <p:cNvPr id="65" name="文本框 64"/>
          <p:cNvSpPr txBox="1"/>
          <p:nvPr/>
        </p:nvSpPr>
        <p:spPr>
          <a:xfrm>
            <a:off x="9400152" y="3262366"/>
            <a:ext cx="718145" cy="215315"/>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effectLst/>
                <a:uLnTx/>
                <a:uFillTx/>
                <a:latin typeface="微软雅黑" panose="020B0503020204020204" pitchFamily="34" charset="-122"/>
                <a:ea typeface="方正兰亭黑简体" panose="02000000000000000000"/>
                <a:cs typeface="+mn-cs"/>
              </a:rPr>
              <a:t>生态运营</a:t>
            </a:r>
            <a:endParaRPr kumimoji="0" lang="zh-CN" altLang="en-US" sz="1400" b="0" i="0" u="none" strike="noStrike" kern="1200" cap="none" spc="0" normalizeH="0" baseline="0" noProof="0" dirty="0">
              <a:ln>
                <a:noFill/>
              </a:ln>
              <a:effectLst/>
              <a:uLnTx/>
              <a:uFillTx/>
              <a:latin typeface="微软雅黑" panose="020B0503020204020204" pitchFamily="34" charset="-122"/>
              <a:ea typeface="方正兰亭黑简体" panose="02000000000000000000"/>
              <a:cs typeface="+mn-cs"/>
            </a:endParaRPr>
          </a:p>
        </p:txBody>
      </p:sp>
      <p:sp>
        <p:nvSpPr>
          <p:cNvPr id="66" name="矩形 65"/>
          <p:cNvSpPr/>
          <p:nvPr/>
        </p:nvSpPr>
        <p:spPr>
          <a:xfrm flipV="1">
            <a:off x="7757334" y="3715700"/>
            <a:ext cx="1703151" cy="1498004"/>
          </a:xfrm>
          <a:prstGeom prst="rect">
            <a:avLst/>
          </a:prstGeom>
          <a:gradFill flip="none" rotWithShape="1">
            <a:gsLst>
              <a:gs pos="38000">
                <a:srgbClr val="666666">
                  <a:lumMod val="60000"/>
                  <a:lumOff val="40000"/>
                  <a:alpha val="0"/>
                </a:srgbClr>
              </a:gs>
              <a:gs pos="100000">
                <a:srgbClr val="666666">
                  <a:lumMod val="60000"/>
                  <a:lumOff val="40000"/>
                  <a:alpha val="10000"/>
                </a:srgbClr>
              </a:gs>
            </a:gsLst>
            <a:path path="shape">
              <a:fillToRect l="50000" t="50000" r="50000" b="50000"/>
            </a:path>
            <a:tileRect/>
          </a:gradFill>
          <a:ln w="6350" cap="flat" cmpd="sng" algn="ctr">
            <a:gradFill flip="none" rotWithShape="1">
              <a:gsLst>
                <a:gs pos="0">
                  <a:srgbClr val="666666">
                    <a:lumMod val="60000"/>
                    <a:lumOff val="40000"/>
                    <a:alpha val="80000"/>
                  </a:srgbClr>
                </a:gs>
                <a:gs pos="100000">
                  <a:srgbClr val="666666">
                    <a:lumMod val="60000"/>
                    <a:lumOff val="40000"/>
                    <a:alpha val="40000"/>
                  </a:srgbClr>
                </a:gs>
              </a:gsLst>
              <a:lin ang="0" scaled="0"/>
              <a:tileRect/>
            </a:gradFill>
            <a:prstDash val="solid"/>
            <a:miter lim="800000"/>
            <a:headEnd type="none" w="med" len="med"/>
            <a:tailEnd type="none" w="med" len="med"/>
          </a:ln>
          <a:effectLst/>
        </p:spPr>
        <p:txBody>
          <a:bodyPr wrap="square" lIns="0" tIns="0" rIns="0" bIns="0" anchor="ctr" anchorCtr="1"/>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50" normalizeH="0" baseline="0" noProof="0" dirty="0">
              <a:ln>
                <a:noFill/>
              </a:ln>
              <a:effectLst/>
              <a:uLnTx/>
              <a:uFillTx/>
              <a:latin typeface="微软雅黑" panose="020B0503020204020204" pitchFamily="34" charset="-122"/>
              <a:ea typeface="方正兰亭黑简体" panose="02000000000000000000"/>
              <a:cs typeface="Arial" panose="020B0604020202020204" pitchFamily="34" charset="0"/>
            </a:endParaRPr>
          </a:p>
        </p:txBody>
      </p:sp>
      <p:sp>
        <p:nvSpPr>
          <p:cNvPr id="67" name="矩形 66"/>
          <p:cNvSpPr/>
          <p:nvPr/>
        </p:nvSpPr>
        <p:spPr>
          <a:xfrm flipV="1">
            <a:off x="9662417" y="3715700"/>
            <a:ext cx="1842590" cy="1498004"/>
          </a:xfrm>
          <a:prstGeom prst="rect">
            <a:avLst/>
          </a:prstGeom>
          <a:gradFill flip="none" rotWithShape="1">
            <a:gsLst>
              <a:gs pos="38000">
                <a:srgbClr val="666666">
                  <a:lumMod val="60000"/>
                  <a:lumOff val="40000"/>
                  <a:alpha val="0"/>
                </a:srgbClr>
              </a:gs>
              <a:gs pos="100000">
                <a:srgbClr val="666666">
                  <a:lumMod val="60000"/>
                  <a:lumOff val="40000"/>
                  <a:alpha val="10000"/>
                </a:srgbClr>
              </a:gs>
            </a:gsLst>
            <a:path path="shape">
              <a:fillToRect l="50000" t="50000" r="50000" b="50000"/>
            </a:path>
            <a:tileRect/>
          </a:gradFill>
          <a:ln w="6350" cap="flat" cmpd="sng" algn="ctr">
            <a:gradFill flip="none" rotWithShape="1">
              <a:gsLst>
                <a:gs pos="0">
                  <a:srgbClr val="666666">
                    <a:lumMod val="60000"/>
                    <a:lumOff val="40000"/>
                    <a:alpha val="80000"/>
                  </a:srgbClr>
                </a:gs>
                <a:gs pos="100000">
                  <a:srgbClr val="666666">
                    <a:lumMod val="60000"/>
                    <a:lumOff val="40000"/>
                    <a:alpha val="40000"/>
                  </a:srgbClr>
                </a:gs>
              </a:gsLst>
              <a:lin ang="0" scaled="0"/>
              <a:tileRect/>
            </a:gradFill>
            <a:prstDash val="solid"/>
            <a:miter lim="800000"/>
            <a:headEnd type="none" w="med" len="med"/>
            <a:tailEnd type="none" w="med" len="med"/>
          </a:ln>
          <a:effectLst/>
        </p:spPr>
        <p:txBody>
          <a:bodyPr wrap="square" lIns="0" tIns="0" rIns="0" bIns="0" anchor="ctr" anchorCtr="1"/>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50" normalizeH="0" baseline="0" noProof="0" dirty="0">
              <a:ln>
                <a:noFill/>
              </a:ln>
              <a:effectLst/>
              <a:uLnTx/>
              <a:uFillTx/>
              <a:latin typeface="微软雅黑" panose="020B0503020204020204" pitchFamily="34" charset="-122"/>
              <a:ea typeface="方正兰亭黑简体" panose="02000000000000000000"/>
              <a:cs typeface="Arial" panose="020B0604020202020204" pitchFamily="34" charset="0"/>
            </a:endParaRPr>
          </a:p>
        </p:txBody>
      </p:sp>
      <p:sp>
        <p:nvSpPr>
          <p:cNvPr id="68" name="矩形 67"/>
          <p:cNvSpPr/>
          <p:nvPr/>
        </p:nvSpPr>
        <p:spPr>
          <a:xfrm>
            <a:off x="7712304" y="3882579"/>
            <a:ext cx="1857098" cy="418191"/>
          </a:xfrm>
          <a:prstGeom prst="rect">
            <a:avLst/>
          </a:prstGeom>
          <a:noFill/>
        </p:spPr>
        <p:txBody>
          <a:bodyPr wrap="square" rtlCol="0" anchor="ctr">
            <a:spAutoFit/>
          </a:bodyPr>
          <a:lstStyle/>
          <a:p>
            <a:pPr marL="0" marR="0" lvl="0" indent="0" algn="ctr" defTabSz="1746885" rtl="0" eaLnBrk="1" fontAlgn="auto" latinLnBrk="0" hangingPunct="1">
              <a:lnSpc>
                <a:spcPct val="15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微软雅黑" panose="020B0503020204020204" pitchFamily="34" charset="-122"/>
                <a:ea typeface="方正兰亭黑简体" panose="02000000000000000000"/>
                <a:cs typeface="Huawei Sans" panose="020C0503030203020204" pitchFamily="34" charset="0"/>
              </a:rPr>
              <a:t>兼容性评测</a:t>
            </a:r>
            <a:endParaRPr kumimoji="0" lang="zh-CN" altLang="en-US" sz="1600" b="1" i="0" u="none" strike="noStrike" kern="0" cap="none" spc="0" normalizeH="0" baseline="0" noProof="0" dirty="0">
              <a:ln>
                <a:noFill/>
              </a:ln>
              <a:effectLst/>
              <a:uLnTx/>
              <a:uFillTx/>
              <a:latin typeface="微软雅黑" panose="020B0503020204020204" pitchFamily="34" charset="-122"/>
              <a:ea typeface="方正兰亭黑简体" panose="02000000000000000000"/>
              <a:cs typeface="Huawei Sans" panose="020C0503030203020204" pitchFamily="34" charset="0"/>
            </a:endParaRPr>
          </a:p>
        </p:txBody>
      </p:sp>
      <p:sp>
        <p:nvSpPr>
          <p:cNvPr id="69" name="矩形 68"/>
          <p:cNvSpPr/>
          <p:nvPr/>
        </p:nvSpPr>
        <p:spPr>
          <a:xfrm>
            <a:off x="9625074" y="3875567"/>
            <a:ext cx="1858821" cy="418191"/>
          </a:xfrm>
          <a:prstGeom prst="rect">
            <a:avLst/>
          </a:prstGeom>
          <a:noFill/>
        </p:spPr>
        <p:txBody>
          <a:bodyPr wrap="square" rtlCol="0" anchor="ctr">
            <a:spAutoFit/>
          </a:bodyPr>
          <a:lstStyle/>
          <a:p>
            <a:pPr marL="0" marR="0" lvl="0" indent="0" algn="ctr" defTabSz="1746885" rtl="0" eaLnBrk="1" fontAlgn="auto" latinLnBrk="0" hangingPunct="1">
              <a:lnSpc>
                <a:spcPct val="15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微软雅黑" panose="020B0503020204020204" pitchFamily="34" charset="-122"/>
                <a:ea typeface="方正兰亭黑简体" panose="02000000000000000000"/>
                <a:cs typeface="Huawei Sans" panose="020C0503030203020204" pitchFamily="34" charset="0"/>
              </a:rPr>
              <a:t>分发平台</a:t>
            </a:r>
            <a:endParaRPr kumimoji="0" lang="zh-CN" altLang="en-US" sz="1600" b="1" i="0" u="none" strike="noStrike" kern="0" cap="none" spc="0" normalizeH="0" baseline="0" noProof="0" dirty="0">
              <a:ln>
                <a:noFill/>
              </a:ln>
              <a:effectLst/>
              <a:uLnTx/>
              <a:uFillTx/>
              <a:latin typeface="微软雅黑" panose="020B0503020204020204" pitchFamily="34" charset="-122"/>
              <a:ea typeface="方正兰亭黑简体" panose="02000000000000000000"/>
              <a:cs typeface="Huawei Sans" panose="020C0503030203020204" pitchFamily="34" charset="0"/>
            </a:endParaRPr>
          </a:p>
        </p:txBody>
      </p:sp>
      <p:sp>
        <p:nvSpPr>
          <p:cNvPr id="70" name="文本框 69"/>
          <p:cNvSpPr txBox="1"/>
          <p:nvPr/>
        </p:nvSpPr>
        <p:spPr bwMode="auto">
          <a:xfrm>
            <a:off x="7855776" y="4421166"/>
            <a:ext cx="1498581" cy="565219"/>
          </a:xfrm>
          <a:prstGeom prst="rect">
            <a:avLst/>
          </a:prstGeom>
          <a:noFill/>
        </p:spPr>
        <p:txBody>
          <a:bodyPr wrap="square" rtlCol="0">
            <a:spAutoFit/>
          </a:bodyPr>
          <a:lstStyle/>
          <a:p>
            <a:pPr marL="0" marR="0" lvl="0" indent="0" algn="ctr" defTabSz="800735" rtl="0" eaLnBrk="1" fontAlgn="auto" latinLnBrk="0" hangingPunct="1">
              <a:lnSpc>
                <a:spcPct val="135000"/>
              </a:lnSpc>
              <a:spcBef>
                <a:spcPts val="0"/>
              </a:spcBef>
              <a:spcAft>
                <a:spcPts val="0"/>
              </a:spcAft>
              <a:buClrTx/>
              <a:buSzPct val="100000"/>
              <a:buFontTx/>
              <a:buNone/>
              <a:defRPr/>
            </a:pPr>
            <a:r>
              <a:rPr kumimoji="0" lang="zh-CN" altLang="en-US" sz="1200" b="0" i="0" u="none" strike="noStrike" kern="0" cap="none" spc="0" normalizeH="0" baseline="0" noProof="0" dirty="0">
                <a:ln>
                  <a:noFill/>
                </a:ln>
                <a:effectLst/>
                <a:uLnTx/>
                <a:uFillTx/>
                <a:latin typeface="微软雅黑" panose="020B0503020204020204" pitchFamily="34" charset="-122"/>
                <a:ea typeface="方正兰亭黑简体" panose="02000000000000000000"/>
                <a:cs typeface="Arial" panose="020B0604020202020204"/>
              </a:rPr>
              <a:t>兼容性测评</a:t>
            </a:r>
            <a:endParaRPr kumimoji="0" lang="en-US" altLang="zh-CN" sz="1200" b="0" i="0" u="none" strike="noStrike" kern="0" cap="none" spc="0" normalizeH="0" baseline="0" noProof="0" dirty="0">
              <a:ln>
                <a:noFill/>
              </a:ln>
              <a:effectLst/>
              <a:uLnTx/>
              <a:uFillTx/>
              <a:latin typeface="微软雅黑" panose="020B0503020204020204" pitchFamily="34" charset="-122"/>
              <a:ea typeface="方正兰亭黑简体" panose="02000000000000000000"/>
              <a:cs typeface="Arial" panose="020B0604020202020204"/>
            </a:endParaRPr>
          </a:p>
          <a:p>
            <a:pPr marL="0" marR="0" lvl="0" indent="0" algn="ctr" defTabSz="800735" rtl="0" eaLnBrk="1" fontAlgn="auto" latinLnBrk="0" hangingPunct="1">
              <a:lnSpc>
                <a:spcPct val="135000"/>
              </a:lnSpc>
              <a:spcBef>
                <a:spcPts val="0"/>
              </a:spcBef>
              <a:spcAft>
                <a:spcPts val="0"/>
              </a:spcAft>
              <a:buClrTx/>
              <a:buSzPct val="100000"/>
              <a:buFontTx/>
              <a:buNone/>
              <a:defRPr/>
            </a:pPr>
            <a:r>
              <a:rPr kumimoji="0" lang="zh-CN" altLang="en-US" sz="1200" b="0" i="0" u="none" strike="noStrike" kern="0" cap="none" spc="0" normalizeH="0" baseline="0" noProof="0" dirty="0">
                <a:ln>
                  <a:noFill/>
                </a:ln>
                <a:effectLst/>
                <a:uLnTx/>
                <a:uFillTx/>
                <a:latin typeface="微软雅黑" panose="020B0503020204020204" pitchFamily="34" charset="-122"/>
                <a:ea typeface="方正兰亭黑简体" panose="02000000000000000000"/>
                <a:cs typeface="Arial" panose="020B0604020202020204"/>
              </a:rPr>
              <a:t>互联互通测试</a:t>
            </a:r>
            <a:endParaRPr kumimoji="0" lang="en-US" altLang="zh-CN" sz="1200" b="0" i="0" u="none" strike="noStrike" kern="0" cap="none" spc="0" normalizeH="0" baseline="0" noProof="0" dirty="0">
              <a:ln>
                <a:noFill/>
              </a:ln>
              <a:effectLst/>
              <a:uLnTx/>
              <a:uFillTx/>
              <a:latin typeface="微软雅黑" panose="020B0503020204020204" pitchFamily="34" charset="-122"/>
              <a:ea typeface="方正兰亭黑简体" panose="02000000000000000000"/>
              <a:cs typeface="Arial" panose="020B0604020202020204"/>
            </a:endParaRPr>
          </a:p>
        </p:txBody>
      </p:sp>
      <p:sp>
        <p:nvSpPr>
          <p:cNvPr id="71" name="文本框 70"/>
          <p:cNvSpPr txBox="1"/>
          <p:nvPr/>
        </p:nvSpPr>
        <p:spPr bwMode="auto">
          <a:xfrm>
            <a:off x="9859892" y="4421166"/>
            <a:ext cx="1397413" cy="565219"/>
          </a:xfrm>
          <a:prstGeom prst="rect">
            <a:avLst/>
          </a:prstGeom>
          <a:noFill/>
        </p:spPr>
        <p:txBody>
          <a:bodyPr wrap="square" rtlCol="0">
            <a:spAutoFit/>
          </a:bodyPr>
          <a:lstStyle/>
          <a:p>
            <a:pPr marL="0" marR="0" lvl="0" indent="0" algn="ctr" defTabSz="800735" rtl="0" eaLnBrk="1" fontAlgn="auto" latinLnBrk="0" hangingPunct="1">
              <a:lnSpc>
                <a:spcPct val="135000"/>
              </a:lnSpc>
              <a:spcBef>
                <a:spcPts val="0"/>
              </a:spcBef>
              <a:spcAft>
                <a:spcPts val="0"/>
              </a:spcAft>
              <a:buClrTx/>
              <a:buSzPct val="100000"/>
              <a:buFontTx/>
              <a:buNone/>
              <a:defRPr/>
            </a:pPr>
            <a:r>
              <a:rPr kumimoji="0" lang="zh-CN" altLang="en-US" sz="1200" b="0" i="0" u="none" strike="noStrike" kern="0" cap="none" spc="0" normalizeH="0" baseline="0" noProof="0" dirty="0">
                <a:ln>
                  <a:noFill/>
                </a:ln>
                <a:effectLst/>
                <a:uLnTx/>
                <a:uFillTx/>
                <a:latin typeface="微软雅黑" panose="020B0503020204020204" pitchFamily="34" charset="-122"/>
                <a:ea typeface="方正兰亭黑简体" panose="02000000000000000000"/>
                <a:cs typeface="Arial" panose="020B0604020202020204"/>
              </a:rPr>
              <a:t>应用分发</a:t>
            </a:r>
            <a:endParaRPr kumimoji="0" lang="en-US" altLang="zh-CN" sz="1200" b="0" i="0" u="none" strike="noStrike" kern="0" cap="none" spc="0" normalizeH="0" baseline="0" noProof="0" dirty="0">
              <a:ln>
                <a:noFill/>
              </a:ln>
              <a:effectLst/>
              <a:uLnTx/>
              <a:uFillTx/>
              <a:latin typeface="微软雅黑" panose="020B0503020204020204" pitchFamily="34" charset="-122"/>
              <a:ea typeface="方正兰亭黑简体" panose="02000000000000000000"/>
              <a:cs typeface="Arial" panose="020B0604020202020204"/>
            </a:endParaRPr>
          </a:p>
          <a:p>
            <a:pPr marL="0" marR="0" lvl="0" indent="0" algn="ctr" defTabSz="800735" rtl="0" eaLnBrk="1" fontAlgn="auto" latinLnBrk="0" hangingPunct="1">
              <a:lnSpc>
                <a:spcPct val="135000"/>
              </a:lnSpc>
              <a:spcBef>
                <a:spcPts val="0"/>
              </a:spcBef>
              <a:spcAft>
                <a:spcPts val="0"/>
              </a:spcAft>
              <a:buClrTx/>
              <a:buSzPct val="100000"/>
              <a:buFontTx/>
              <a:buNone/>
              <a:defRPr/>
            </a:pPr>
            <a:r>
              <a:rPr lang="zh-CN" altLang="en-US" sz="1200" kern="0" dirty="0">
                <a:latin typeface="微软雅黑" panose="020B0503020204020204" pitchFamily="34" charset="-122"/>
                <a:ea typeface="方正兰亭黑简体" panose="02000000000000000000"/>
                <a:cs typeface="Arial" panose="020B0604020202020204"/>
              </a:rPr>
              <a:t>物模型管理</a:t>
            </a:r>
            <a:endParaRPr kumimoji="0" lang="en-US" altLang="zh-CN" sz="1200" b="0" i="0" u="none" strike="noStrike" kern="0" cap="none" spc="0" normalizeH="0" baseline="0" noProof="0" dirty="0">
              <a:ln>
                <a:noFill/>
              </a:ln>
              <a:effectLst/>
              <a:uLnTx/>
              <a:uFillTx/>
              <a:latin typeface="微软雅黑" panose="020B0503020204020204" pitchFamily="34" charset="-122"/>
              <a:ea typeface="方正兰亭黑简体" panose="02000000000000000000"/>
              <a:cs typeface="Arial" panose="020B0604020202020204"/>
            </a:endParaRPr>
          </a:p>
        </p:txBody>
      </p:sp>
      <p:pic>
        <p:nvPicPr>
          <p:cNvPr id="91" name="图片 90"/>
          <p:cNvPicPr>
            <a:picLocks noChangeAspect="1"/>
          </p:cNvPicPr>
          <p:nvPr/>
        </p:nvPicPr>
        <p:blipFill>
          <a:blip r:embed="rId1"/>
          <a:stretch>
            <a:fillRect/>
          </a:stretch>
        </p:blipFill>
        <p:spPr>
          <a:xfrm>
            <a:off x="8872220" y="858520"/>
            <a:ext cx="3260725" cy="1383030"/>
          </a:xfrm>
          <a:prstGeom prst="rect">
            <a:avLst/>
          </a:prstGeom>
        </p:spPr>
      </p:pic>
      <p:sp>
        <p:nvSpPr>
          <p:cNvPr id="72" name="矩形 71"/>
          <p:cNvSpPr/>
          <p:nvPr/>
        </p:nvSpPr>
        <p:spPr>
          <a:xfrm>
            <a:off x="2634143" y="933037"/>
            <a:ext cx="7063530" cy="373298"/>
          </a:xfrm>
          <a:prstGeom prst="rect">
            <a:avLst/>
          </a:prstGeom>
          <a:gradFill flip="none" rotWithShape="1">
            <a:gsLst>
              <a:gs pos="38000">
                <a:srgbClr val="666666">
                  <a:lumMod val="60000"/>
                  <a:lumOff val="40000"/>
                  <a:alpha val="2000"/>
                </a:srgbClr>
              </a:gs>
              <a:gs pos="100000">
                <a:srgbClr val="666666">
                  <a:lumMod val="60000"/>
                  <a:lumOff val="40000"/>
                  <a:alpha val="15000"/>
                </a:srgbClr>
              </a:gs>
            </a:gsLst>
            <a:path path="shape">
              <a:fillToRect l="50000" t="50000" r="50000" b="50000"/>
            </a:path>
            <a:tileRect/>
          </a:gradFill>
          <a:ln w="6350" cap="flat" cmpd="sng" algn="ctr">
            <a:gradFill flip="none" rotWithShape="1">
              <a:gsLst>
                <a:gs pos="0">
                  <a:srgbClr val="666666">
                    <a:lumMod val="60000"/>
                    <a:lumOff val="40000"/>
                    <a:alpha val="80000"/>
                  </a:srgbClr>
                </a:gs>
                <a:gs pos="100000">
                  <a:srgbClr val="666666">
                    <a:lumMod val="60000"/>
                    <a:lumOff val="40000"/>
                    <a:alpha val="40000"/>
                  </a:srgbClr>
                </a:gs>
              </a:gsLst>
              <a:lin ang="0" scaled="0"/>
              <a:tileRect/>
            </a:gradFill>
            <a:prstDash val="solid"/>
            <a:miter lim="800000"/>
            <a:headEnd type="none" w="med" len="med"/>
            <a:tailEnd type="none" w="med" len="med"/>
          </a:ln>
          <a:effectLst/>
        </p:spPr>
        <p:txBody>
          <a:bodyPr wrap="square" lIns="0" tIns="0" rIns="0" bIns="0" anchor="ctr" anchorCtr="1"/>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50" normalizeH="0" baseline="0" noProof="0">
              <a:ln>
                <a:noFill/>
              </a:ln>
              <a:effectLst/>
              <a:uLnTx/>
              <a:uFillTx/>
              <a:latin typeface="微软雅黑" panose="020B0503020204020204" pitchFamily="34" charset="-122"/>
              <a:ea typeface="方正兰亭黑简体" panose="02000000000000000000"/>
              <a:cs typeface="Arial" panose="020B0604020202020204" pitchFamily="34" charset="0"/>
            </a:endParaRPr>
          </a:p>
        </p:txBody>
      </p:sp>
      <p:sp>
        <p:nvSpPr>
          <p:cNvPr id="73" name="矩形 72"/>
          <p:cNvSpPr/>
          <p:nvPr/>
        </p:nvSpPr>
        <p:spPr>
          <a:xfrm>
            <a:off x="4935513" y="917187"/>
            <a:ext cx="2125345" cy="36830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effectLst/>
                <a:uLnTx/>
                <a:uFillTx/>
                <a:latin typeface="Calibri" panose="020F0502020204030204"/>
                <a:ea typeface="微软雅黑" panose="020B0503020204020204" pitchFamily="34" charset="-122"/>
                <a:cs typeface="+mn-cs"/>
              </a:rPr>
              <a:t>北斗</a:t>
            </a:r>
            <a:r>
              <a:rPr kumimoji="0" lang="en-US" altLang="zh-CN" sz="1800" b="0" i="0" u="none" strike="noStrike" kern="1200" cap="none" spc="0" normalizeH="0" baseline="0" noProof="0" dirty="0">
                <a:ln>
                  <a:noFill/>
                </a:ln>
                <a:effectLst/>
                <a:uLnTx/>
                <a:uFillTx/>
                <a:latin typeface="Calibri" panose="020F0502020204030204"/>
                <a:ea typeface="微软雅黑" panose="020B0503020204020204" pitchFamily="34" charset="-122"/>
                <a:cs typeface="+mn-cs"/>
              </a:rPr>
              <a:t>+</a:t>
            </a:r>
            <a:r>
              <a:rPr kumimoji="0" lang="zh-CN" altLang="en-US" sz="1800" b="0" i="0" u="none" strike="noStrike" kern="1200" cap="none" spc="0" normalizeH="0" baseline="0" noProof="0" dirty="0">
                <a:ln>
                  <a:noFill/>
                </a:ln>
                <a:effectLst/>
                <a:uLnTx/>
                <a:uFillTx/>
                <a:latin typeface="Calibri" panose="020F0502020204030204"/>
                <a:ea typeface="微软雅黑" panose="020B0503020204020204" pitchFamily="34" charset="-122"/>
                <a:cs typeface="+mn-cs"/>
              </a:rPr>
              <a:t>鸿蒙产业</a:t>
            </a:r>
            <a:r>
              <a:rPr kumimoji="0" lang="zh-CN" altLang="en-US" sz="1800" b="0" i="0" u="none" strike="noStrike" kern="1200" cap="none" spc="0" normalizeH="0" baseline="0" noProof="0" dirty="0">
                <a:ln>
                  <a:noFill/>
                </a:ln>
                <a:effectLst/>
                <a:uLnTx/>
                <a:uFillTx/>
                <a:latin typeface="Calibri" panose="020F0502020204030204"/>
                <a:ea typeface="微软雅黑" panose="020B0503020204020204" pitchFamily="34" charset="-122"/>
                <a:cs typeface="+mn-cs"/>
              </a:rPr>
              <a:t>建设</a:t>
            </a:r>
            <a:endParaRPr kumimoji="0" lang="zh-CN" altLang="en-US" sz="1800" b="0" i="0" u="none" strike="noStrike" kern="1200" cap="none" spc="0" normalizeH="0" baseline="0" noProof="0" dirty="0">
              <a:ln>
                <a:noFill/>
              </a:ln>
              <a:effectLst/>
              <a:uLnTx/>
              <a:uFillTx/>
              <a:latin typeface="Calibri" panose="020F0502020204030204"/>
              <a:ea typeface="微软雅黑" panose="020B0503020204020204" pitchFamily="34" charset="-122"/>
              <a:cs typeface="+mn-cs"/>
            </a:endParaRPr>
          </a:p>
        </p:txBody>
      </p:sp>
      <p:sp>
        <p:nvSpPr>
          <p:cNvPr id="74" name="文本框 226"/>
          <p:cNvSpPr txBox="1"/>
          <p:nvPr/>
        </p:nvSpPr>
        <p:spPr>
          <a:xfrm>
            <a:off x="4218966" y="1436663"/>
            <a:ext cx="3500307" cy="400870"/>
          </a:xfrm>
          <a:prstGeom prst="roundRect">
            <a:avLst>
              <a:gd name="adj" fmla="val 0"/>
            </a:avLst>
          </a:prstGeom>
          <a:gradFill flip="none" rotWithShape="1">
            <a:gsLst>
              <a:gs pos="38000">
                <a:srgbClr val="666666">
                  <a:lumMod val="60000"/>
                  <a:lumOff val="40000"/>
                  <a:alpha val="2000"/>
                </a:srgbClr>
              </a:gs>
              <a:gs pos="100000">
                <a:srgbClr val="666666">
                  <a:lumMod val="60000"/>
                  <a:lumOff val="40000"/>
                  <a:alpha val="15000"/>
                </a:srgbClr>
              </a:gs>
            </a:gsLst>
            <a:path path="shape">
              <a:fillToRect l="50000" t="50000" r="50000" b="50000"/>
            </a:path>
            <a:tileRect/>
          </a:gradFill>
          <a:ln w="6350" cap="flat" cmpd="sng" algn="ctr">
            <a:gradFill flip="none" rotWithShape="1">
              <a:gsLst>
                <a:gs pos="0">
                  <a:srgbClr val="666666">
                    <a:lumMod val="60000"/>
                    <a:lumOff val="40000"/>
                    <a:alpha val="80000"/>
                  </a:srgbClr>
                </a:gs>
                <a:gs pos="100000">
                  <a:srgbClr val="666666">
                    <a:lumMod val="60000"/>
                    <a:lumOff val="40000"/>
                    <a:alpha val="40000"/>
                  </a:srgbClr>
                </a:gs>
              </a:gsLst>
              <a:lin ang="0" scaled="0"/>
              <a:tileRect/>
            </a:gradFill>
            <a:prstDash val="solid"/>
            <a:miter lim="800000"/>
            <a:headEnd type="none" w="med" len="med"/>
            <a:tailEnd type="none" w="med" len="med"/>
          </a:ln>
          <a:effectLst/>
        </p:spPr>
        <p:txBody>
          <a:bodyPr wrap="square" lIns="0" tIns="0" rIns="0" bIns="0" anchor="ctr" anchorCtr="1"/>
          <a:lstStyle>
            <a:defPPr>
              <a:defRPr lang="en-US"/>
            </a:defPPr>
            <a:lvl1pPr algn="ctr" defTabSz="914400">
              <a:defRPr sz="1200" b="1" kern="0" spc="50">
                <a:solidFill>
                  <a:sysClr val="windowText" lastClr="000000"/>
                </a:solidFill>
                <a:latin typeface="Arial" panose="020B0604020202020204" pitchFamily="34" charset="0"/>
                <a:ea typeface="微软雅黑" panose="020B0503020204020204" pitchFamily="34" charset="-122"/>
                <a:cs typeface="Arial" panose="020B0604020202020204" pitchFamily="34" charset="0"/>
              </a:defRPr>
            </a:lvl1pPr>
            <a:lvl2pPr defTabSz="684530">
              <a:defRPr>
                <a:solidFill>
                  <a:srgbClr val="000000"/>
                </a:solidFill>
                <a:latin typeface="Calibri" panose="020F0502020204030204" pitchFamily="34" charset="0"/>
                <a:ea typeface="宋体" panose="02010600030101010101" pitchFamily="2" charset="-122"/>
                <a:cs typeface="Calibri" panose="020F0502020204030204" pitchFamily="34" charset="0"/>
              </a:defRPr>
            </a:lvl2pPr>
            <a:lvl3pPr defTabSz="684530">
              <a:defRPr>
                <a:solidFill>
                  <a:srgbClr val="000000"/>
                </a:solidFill>
                <a:latin typeface="Calibri" panose="020F0502020204030204" pitchFamily="34" charset="0"/>
                <a:ea typeface="宋体" panose="02010600030101010101" pitchFamily="2" charset="-122"/>
                <a:cs typeface="Calibri" panose="020F0502020204030204" pitchFamily="34" charset="0"/>
              </a:defRPr>
            </a:lvl3pPr>
            <a:lvl4pPr defTabSz="684530">
              <a:defRPr>
                <a:solidFill>
                  <a:srgbClr val="000000"/>
                </a:solidFill>
                <a:latin typeface="Calibri" panose="020F0502020204030204" pitchFamily="34" charset="0"/>
                <a:ea typeface="宋体" panose="02010600030101010101" pitchFamily="2" charset="-122"/>
                <a:cs typeface="Calibri" panose="020F0502020204030204" pitchFamily="34" charset="0"/>
              </a:defRPr>
            </a:lvl4pPr>
            <a:lvl5pPr defTabSz="684530">
              <a:defRPr>
                <a:solidFill>
                  <a:srgbClr val="000000"/>
                </a:solidFill>
                <a:latin typeface="Calibri" panose="020F0502020204030204" pitchFamily="34" charset="0"/>
                <a:ea typeface="宋体" panose="02010600030101010101" pitchFamily="2" charset="-122"/>
                <a:cs typeface="Calibri" panose="020F0502020204030204" pitchFamily="34" charset="0"/>
              </a:defRPr>
            </a:lvl5pPr>
            <a:lvl6pPr marL="457200" indent="1828800" defTabSz="684530" fontAlgn="base" hangingPunct="0">
              <a:spcBef>
                <a:spcPct val="0"/>
              </a:spcBef>
              <a:spcAft>
                <a:spcPct val="0"/>
              </a:spcAft>
              <a:defRPr>
                <a:solidFill>
                  <a:srgbClr val="000000"/>
                </a:solidFill>
                <a:latin typeface="Calibri" panose="020F0502020204030204" pitchFamily="34" charset="0"/>
                <a:ea typeface="宋体" panose="02010600030101010101" pitchFamily="2" charset="-122"/>
                <a:cs typeface="Calibri" panose="020F0502020204030204" pitchFamily="34" charset="0"/>
              </a:defRPr>
            </a:lvl6pPr>
            <a:lvl7pPr marL="914400" indent="1828800" defTabSz="684530" fontAlgn="base" hangingPunct="0">
              <a:spcBef>
                <a:spcPct val="0"/>
              </a:spcBef>
              <a:spcAft>
                <a:spcPct val="0"/>
              </a:spcAft>
              <a:defRPr>
                <a:solidFill>
                  <a:srgbClr val="000000"/>
                </a:solidFill>
                <a:latin typeface="Calibri" panose="020F0502020204030204" pitchFamily="34" charset="0"/>
                <a:ea typeface="宋体" panose="02010600030101010101" pitchFamily="2" charset="-122"/>
                <a:cs typeface="Calibri" panose="020F0502020204030204" pitchFamily="34" charset="0"/>
              </a:defRPr>
            </a:lvl7pPr>
            <a:lvl8pPr marL="1371600" indent="1828800" defTabSz="684530" fontAlgn="base" hangingPunct="0">
              <a:spcBef>
                <a:spcPct val="0"/>
              </a:spcBef>
              <a:spcAft>
                <a:spcPct val="0"/>
              </a:spcAft>
              <a:defRPr>
                <a:solidFill>
                  <a:srgbClr val="000000"/>
                </a:solidFill>
                <a:latin typeface="Calibri" panose="020F0502020204030204" pitchFamily="34" charset="0"/>
                <a:ea typeface="宋体" panose="02010600030101010101" pitchFamily="2" charset="-122"/>
                <a:cs typeface="Calibri" panose="020F0502020204030204" pitchFamily="34" charset="0"/>
              </a:defRPr>
            </a:lvl8pPr>
            <a:lvl9pPr marL="1828800" indent="1828800" defTabSz="684530" fontAlgn="base" hangingPunct="0">
              <a:spcBef>
                <a:spcPct val="0"/>
              </a:spcBef>
              <a:spcAft>
                <a:spcPct val="0"/>
              </a:spcAft>
              <a:defRPr>
                <a:solidFill>
                  <a:srgbClr val="000000"/>
                </a:solidFill>
                <a:latin typeface="Calibri" panose="020F0502020204030204" pitchFamily="34" charset="0"/>
                <a:ea typeface="宋体" panose="02010600030101010101" pitchFamily="2" charset="-122"/>
                <a:cs typeface="Calibri" panose="020F0502020204030204" pitchFamily="34" charset="0"/>
              </a:defRPr>
            </a:lvl9p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200" b="1" i="0" u="none" strike="noStrike" kern="0" cap="none" spc="50" normalizeH="0" baseline="0" noProof="0" dirty="0">
              <a:ln>
                <a:noFill/>
              </a:ln>
              <a:solidFill>
                <a:schemeClr val="tx1"/>
              </a:solidFill>
              <a:effectLst/>
              <a:uLnTx/>
              <a:uFillTx/>
              <a:latin typeface="微软雅黑" panose="020B0503020204020204" pitchFamily="34" charset="-122"/>
              <a:ea typeface="方正兰亭黑简体" panose="02000000000000000000"/>
              <a:cs typeface="Arial" panose="020B0604020202020204" pitchFamily="34" charset="0"/>
              <a:sym typeface="Huawei Sans" panose="020C0503030203020204" pitchFamily="34" charset="0"/>
            </a:endParaRPr>
          </a:p>
        </p:txBody>
      </p:sp>
      <p:sp>
        <p:nvSpPr>
          <p:cNvPr id="75" name="文本框 74"/>
          <p:cNvSpPr txBox="1"/>
          <p:nvPr/>
        </p:nvSpPr>
        <p:spPr>
          <a:xfrm>
            <a:off x="4604003" y="1434883"/>
            <a:ext cx="2857500" cy="276860"/>
          </a:xfrm>
          <a:prstGeom prst="rect">
            <a:avLst/>
          </a:prstGeom>
          <a:noFill/>
        </p:spPr>
        <p:txBody>
          <a:bodyPr wrap="none" lIns="0" tIns="0" rIns="0" bIns="0" rtlCol="0" anchor="ctr">
            <a:spAutoFit/>
          </a:bodyPr>
          <a:lstStyle/>
          <a:p>
            <a:pPr lvl="0" algn="ctr" defTabSz="914400">
              <a:defRPr/>
            </a:pPr>
            <a:r>
              <a:rPr kumimoji="0" lang="zh-CN" altLang="en-US" sz="18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方正兰亭黑简体" panose="02000000000000000000" pitchFamily="2" charset="-122"/>
              </a:rPr>
              <a:t>北斗</a:t>
            </a:r>
            <a:r>
              <a:rPr kumimoji="0" lang="zh-CN" altLang="en-US" sz="1800" b="0" i="0" u="none" strike="noStrike" kern="0" cap="none" spc="0" normalizeH="0" baseline="0" noProof="0" dirty="0">
                <a:ln>
                  <a:noFill/>
                </a:ln>
                <a:effectLst/>
                <a:uLnTx/>
                <a:uFillTx/>
                <a:latin typeface="方正兰亭黑简体" panose="02000000000000000000" pitchFamily="2" charset="-122"/>
                <a:ea typeface="方正兰亭黑简体" panose="02000000000000000000"/>
                <a:cs typeface="+mn-cs"/>
                <a:sym typeface="方正兰亭黑简体" panose="02000000000000000000" pitchFamily="2" charset="-122"/>
              </a:rPr>
              <a:t>专委会（筹</a:t>
            </a:r>
            <a:r>
              <a:rPr lang="zh-CN" altLang="en-US" kern="0" dirty="0">
                <a:latin typeface="方正兰亭黑简体" panose="02000000000000000000" pitchFamily="2" charset="-122"/>
                <a:ea typeface="方正兰亭黑简体" panose="02000000000000000000"/>
                <a:sym typeface="方正兰亭黑简体" panose="02000000000000000000" pitchFamily="2" charset="-122"/>
              </a:rPr>
              <a:t>，</a:t>
            </a:r>
            <a:r>
              <a:rPr lang="en-US" altLang="zh-CN" kern="0" dirty="0">
                <a:latin typeface="方正兰亭黑简体" panose="02000000000000000000" pitchFamily="2" charset="-122"/>
                <a:ea typeface="方正兰亭黑简体" panose="02000000000000000000"/>
                <a:sym typeface="方正兰亭黑简体" panose="02000000000000000000" pitchFamily="2" charset="-122"/>
              </a:rPr>
              <a:t>GIIC/OH</a:t>
            </a:r>
            <a:r>
              <a:rPr kumimoji="0" lang="zh-CN" altLang="en-US" sz="1800" b="0" i="0" u="none" strike="noStrike" kern="0" cap="none" spc="0" normalizeH="0" baseline="0" noProof="0" dirty="0">
                <a:ln>
                  <a:noFill/>
                </a:ln>
                <a:effectLst/>
                <a:uLnTx/>
                <a:uFillTx/>
                <a:latin typeface="方正兰亭黑简体" panose="02000000000000000000" pitchFamily="2" charset="-122"/>
                <a:ea typeface="方正兰亭黑简体" panose="02000000000000000000"/>
                <a:cs typeface="+mn-cs"/>
                <a:sym typeface="方正兰亭黑简体" panose="02000000000000000000" pitchFamily="2" charset="-122"/>
              </a:rPr>
              <a:t>）</a:t>
            </a:r>
            <a:endParaRPr kumimoji="0" lang="zh-CN" altLang="en-US" sz="1600" b="0" i="0" u="none" strike="noStrike" kern="1200" cap="none" spc="0" normalizeH="0" baseline="0" noProof="0" dirty="0">
              <a:ln>
                <a:noFill/>
              </a:ln>
              <a:effectLst/>
              <a:uLnTx/>
              <a:uFillTx/>
              <a:latin typeface="微软雅黑" panose="020B0503020204020204" pitchFamily="34" charset="-122"/>
              <a:ea typeface="方正兰亭黑简体" panose="02000000000000000000"/>
              <a:cs typeface="+mn-cs"/>
            </a:endParaRPr>
          </a:p>
        </p:txBody>
      </p:sp>
      <p:sp>
        <p:nvSpPr>
          <p:cNvPr id="76" name="箭头: 上 75"/>
          <p:cNvSpPr/>
          <p:nvPr/>
        </p:nvSpPr>
        <p:spPr>
          <a:xfrm>
            <a:off x="4484403" y="1837705"/>
            <a:ext cx="996035" cy="570268"/>
          </a:xfrm>
          <a:prstGeom prst="upArrow">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a:ea typeface="微软雅黑" panose="020B0503020204020204" pitchFamily="34" charset="-122"/>
              <a:cs typeface="+mn-cs"/>
            </a:endParaRPr>
          </a:p>
        </p:txBody>
      </p:sp>
      <p:sp>
        <p:nvSpPr>
          <p:cNvPr id="77" name="矩形 76"/>
          <p:cNvSpPr/>
          <p:nvPr/>
        </p:nvSpPr>
        <p:spPr>
          <a:xfrm>
            <a:off x="4696140" y="2054854"/>
            <a:ext cx="595035" cy="338554"/>
          </a:xfrm>
          <a:prstGeom prst="rect">
            <a:avLst/>
          </a:prstGeom>
          <a:ln>
            <a:noFill/>
            <a:prstDash val="dash"/>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effectLst/>
                <a:uLnTx/>
                <a:uFillTx/>
                <a:latin typeface="Calibri" panose="020F0502020204030204"/>
                <a:ea typeface="微软雅黑" panose="020B0503020204020204" pitchFamily="34" charset="-122"/>
                <a:cs typeface="+mn-cs"/>
              </a:rPr>
              <a:t>支持</a:t>
            </a:r>
            <a:endParaRPr kumimoji="0" lang="zh-CN" altLang="en-US" sz="1600" b="0" i="0" u="none" strike="noStrike" kern="1200" cap="none" spc="0" normalizeH="0" baseline="0" noProof="0" dirty="0">
              <a:ln>
                <a:noFill/>
              </a:ln>
              <a:effectLst/>
              <a:uLnTx/>
              <a:uFillTx/>
              <a:latin typeface="Calibri" panose="020F0502020204030204"/>
              <a:ea typeface="微软雅黑" panose="020B0503020204020204" pitchFamily="34" charset="-122"/>
              <a:cs typeface="+mn-cs"/>
            </a:endParaRPr>
          </a:p>
        </p:txBody>
      </p:sp>
      <p:sp>
        <p:nvSpPr>
          <p:cNvPr id="78" name="矩形 77"/>
          <p:cNvSpPr/>
          <p:nvPr/>
        </p:nvSpPr>
        <p:spPr>
          <a:xfrm>
            <a:off x="397566" y="1395325"/>
            <a:ext cx="41549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Huawei Sans" panose="020C0503030203020204" pitchFamily="34" charset="0"/>
              </a:rPr>
              <a:t>商</a:t>
            </a:r>
            <a:endParaRPr kumimoji="0" lang="en-US" altLang="zh-CN" sz="18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Huawei Sans" panose="020C050303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Huawei Sans" panose="020C0503030203020204" pitchFamily="34" charset="0"/>
              </a:rPr>
              <a:t>业</a:t>
            </a:r>
            <a:endParaRPr kumimoji="0" lang="zh-CN" altLang="en-US" sz="1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79" name="矩形 78"/>
          <p:cNvSpPr/>
          <p:nvPr/>
        </p:nvSpPr>
        <p:spPr>
          <a:xfrm>
            <a:off x="397566" y="2341939"/>
            <a:ext cx="41549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Huawei Sans" panose="020C0503030203020204" pitchFamily="34" charset="0"/>
              </a:rPr>
              <a:t>技</a:t>
            </a:r>
            <a:endParaRPr kumimoji="0" lang="en-US" altLang="zh-CN" sz="18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Huawei Sans" panose="020C050303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Huawei Sans" panose="020C0503030203020204" pitchFamily="34" charset="0"/>
              </a:rPr>
              <a:t>术</a:t>
            </a:r>
            <a:endParaRPr kumimoji="0" lang="zh-CN" altLang="en-US" sz="1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cxnSp>
        <p:nvCxnSpPr>
          <p:cNvPr id="80" name="直接连接符 79"/>
          <p:cNvCxnSpPr/>
          <p:nvPr/>
        </p:nvCxnSpPr>
        <p:spPr>
          <a:xfrm>
            <a:off x="270575" y="5511246"/>
            <a:ext cx="11234433" cy="0"/>
          </a:xfrm>
          <a:prstGeom prst="line">
            <a:avLst/>
          </a:prstGeom>
          <a:noFill/>
          <a:ln w="12700" cap="flat" cmpd="sng" algn="ctr">
            <a:solidFill>
              <a:srgbClr val="4874CB"/>
            </a:solidFill>
            <a:prstDash val="dash"/>
            <a:miter lim="800000"/>
          </a:ln>
          <a:effectLst/>
        </p:spPr>
      </p:cxnSp>
      <p:sp>
        <p:nvSpPr>
          <p:cNvPr id="81" name="矩形 80"/>
          <p:cNvSpPr/>
          <p:nvPr/>
        </p:nvSpPr>
        <p:spPr>
          <a:xfrm>
            <a:off x="397566" y="5705649"/>
            <a:ext cx="646331" cy="646331"/>
          </a:xfrm>
          <a:prstGeom prst="rect">
            <a:avLst/>
          </a:prstGeom>
        </p:spPr>
        <p:txBody>
          <a:bodyPr wrap="none">
            <a:spAutoFit/>
          </a:bodyPr>
          <a:lstStyle/>
          <a:p>
            <a:pPr defTabSz="914400">
              <a:defRPr/>
            </a:pPr>
            <a:r>
              <a:rPr lang="zh-CN" altLang="en-US" kern="0" dirty="0">
                <a:solidFill>
                  <a:prstClr val="black"/>
                </a:solidFill>
                <a:latin typeface="微软雅黑" panose="020B0503020204020204" pitchFamily="34" charset="-122"/>
                <a:ea typeface="方正兰亭黑简体" panose="02000000000000000000"/>
                <a:cs typeface="Huawei Sans" panose="020C0503030203020204" pitchFamily="34" charset="0"/>
              </a:rPr>
              <a:t>整体</a:t>
            </a:r>
            <a:endParaRPr lang="en-US" altLang="zh-CN" kern="0" dirty="0">
              <a:solidFill>
                <a:prstClr val="black"/>
              </a:solidFill>
              <a:latin typeface="微软雅黑" panose="020B0503020204020204" pitchFamily="34" charset="-122"/>
              <a:ea typeface="方正兰亭黑简体" panose="02000000000000000000"/>
              <a:cs typeface="Huawei Sans" panose="020C0503030203020204" pitchFamily="34" charset="0"/>
            </a:endParaRPr>
          </a:p>
          <a:p>
            <a:pPr defTabSz="914400">
              <a:defRPr/>
            </a:pPr>
            <a:r>
              <a:rPr lang="zh-CN" altLang="en-US" kern="0" dirty="0">
                <a:solidFill>
                  <a:prstClr val="black"/>
                </a:solidFill>
                <a:latin typeface="微软雅黑" panose="020B0503020204020204" pitchFamily="34" charset="-122"/>
                <a:ea typeface="方正兰亭黑简体" panose="02000000000000000000"/>
                <a:cs typeface="Huawei Sans" panose="020C0503030203020204" pitchFamily="34" charset="0"/>
              </a:rPr>
              <a:t>规划</a:t>
            </a:r>
            <a:endParaRPr lang="zh-CN" altLang="en-US" dirty="0">
              <a:solidFill>
                <a:prstClr val="black"/>
              </a:solidFill>
              <a:ea typeface="微软雅黑" panose="020B0503020204020204" pitchFamily="34" charset="-122"/>
            </a:endParaRPr>
          </a:p>
        </p:txBody>
      </p:sp>
      <p:sp>
        <p:nvSpPr>
          <p:cNvPr id="82" name="矩形 81"/>
          <p:cNvSpPr/>
          <p:nvPr/>
        </p:nvSpPr>
        <p:spPr>
          <a:xfrm flipV="1">
            <a:off x="1143822" y="5716198"/>
            <a:ext cx="3144397" cy="663449"/>
          </a:xfrm>
          <a:prstGeom prst="rect">
            <a:avLst/>
          </a:prstGeom>
          <a:solidFill>
            <a:schemeClr val="bg1"/>
          </a:solidFill>
          <a:ln w="6350" cap="flat" cmpd="sng" algn="ctr">
            <a:gradFill flip="none" rotWithShape="1">
              <a:gsLst>
                <a:gs pos="0">
                  <a:srgbClr val="666666">
                    <a:lumMod val="60000"/>
                    <a:lumOff val="40000"/>
                    <a:alpha val="80000"/>
                  </a:srgbClr>
                </a:gs>
                <a:gs pos="100000">
                  <a:srgbClr val="666666">
                    <a:lumMod val="60000"/>
                    <a:lumOff val="40000"/>
                    <a:alpha val="40000"/>
                  </a:srgbClr>
                </a:gs>
              </a:gsLst>
              <a:lin ang="0" scaled="0"/>
              <a:tileRect/>
            </a:gradFill>
            <a:prstDash val="solid"/>
            <a:miter lim="800000"/>
            <a:headEnd type="none" w="med" len="med"/>
            <a:tailEnd type="none" w="med" len="med"/>
          </a:ln>
          <a:effectLst/>
        </p:spPr>
        <p:txBody>
          <a:bodyPr wrap="square" lIns="0" tIns="0" rIns="0" bIns="0" anchor="ctr" anchorCtr="1"/>
          <a:lstStyle/>
          <a:p>
            <a:pPr algn="ctr" defTabSz="913765">
              <a:defRPr/>
            </a:pPr>
            <a:endParaRPr lang="zh-CN" altLang="en-US" sz="1200" b="1" kern="0" spc="50" dirty="0">
              <a:solidFill>
                <a:prstClr val="black"/>
              </a:solidFill>
              <a:latin typeface="微软雅黑" panose="020B0503020204020204" pitchFamily="34" charset="-122"/>
              <a:ea typeface="方正兰亭黑简体" panose="02000000000000000000"/>
              <a:cs typeface="Arial" panose="020B0604020202020204" pitchFamily="34" charset="0"/>
            </a:endParaRPr>
          </a:p>
        </p:txBody>
      </p:sp>
      <p:sp>
        <p:nvSpPr>
          <p:cNvPr id="83" name="矩形 82"/>
          <p:cNvSpPr/>
          <p:nvPr/>
        </p:nvSpPr>
        <p:spPr>
          <a:xfrm flipV="1">
            <a:off x="4787043" y="5716198"/>
            <a:ext cx="3144397" cy="663449"/>
          </a:xfrm>
          <a:prstGeom prst="rect">
            <a:avLst/>
          </a:prstGeom>
          <a:solidFill>
            <a:schemeClr val="bg1"/>
          </a:solidFill>
          <a:ln w="6350" cap="flat" cmpd="sng" algn="ctr">
            <a:gradFill flip="none" rotWithShape="1">
              <a:gsLst>
                <a:gs pos="0">
                  <a:srgbClr val="666666">
                    <a:lumMod val="60000"/>
                    <a:lumOff val="40000"/>
                    <a:alpha val="80000"/>
                  </a:srgbClr>
                </a:gs>
                <a:gs pos="100000">
                  <a:srgbClr val="666666">
                    <a:lumMod val="60000"/>
                    <a:lumOff val="40000"/>
                    <a:alpha val="40000"/>
                  </a:srgbClr>
                </a:gs>
              </a:gsLst>
              <a:lin ang="0" scaled="0"/>
              <a:tileRect/>
            </a:gradFill>
            <a:prstDash val="solid"/>
            <a:miter lim="800000"/>
            <a:headEnd type="none" w="med" len="med"/>
            <a:tailEnd type="none" w="med" len="med"/>
          </a:ln>
          <a:effectLst/>
        </p:spPr>
        <p:txBody>
          <a:bodyPr wrap="square" lIns="0" tIns="0" rIns="0" bIns="0" anchor="ctr" anchorCtr="1"/>
          <a:lstStyle/>
          <a:p>
            <a:pPr algn="ctr" defTabSz="913765">
              <a:defRPr/>
            </a:pPr>
            <a:endParaRPr lang="zh-CN" altLang="en-US" sz="1200" b="1" kern="0" spc="50" dirty="0">
              <a:solidFill>
                <a:prstClr val="black"/>
              </a:solidFill>
              <a:latin typeface="微软雅黑" panose="020B0503020204020204" pitchFamily="34" charset="-122"/>
              <a:ea typeface="方正兰亭黑简体" panose="02000000000000000000"/>
              <a:cs typeface="Arial" panose="020B0604020202020204" pitchFamily="34" charset="0"/>
            </a:endParaRPr>
          </a:p>
        </p:txBody>
      </p:sp>
      <p:sp>
        <p:nvSpPr>
          <p:cNvPr id="84" name="矩形 83"/>
          <p:cNvSpPr/>
          <p:nvPr/>
        </p:nvSpPr>
        <p:spPr>
          <a:xfrm flipV="1">
            <a:off x="8221170" y="5716196"/>
            <a:ext cx="3283837" cy="663449"/>
          </a:xfrm>
          <a:prstGeom prst="rect">
            <a:avLst/>
          </a:prstGeom>
          <a:solidFill>
            <a:schemeClr val="bg1"/>
          </a:solidFill>
          <a:ln w="6350" cap="flat" cmpd="sng" algn="ctr">
            <a:gradFill flip="none" rotWithShape="1">
              <a:gsLst>
                <a:gs pos="0">
                  <a:srgbClr val="666666">
                    <a:lumMod val="60000"/>
                    <a:lumOff val="40000"/>
                    <a:alpha val="80000"/>
                  </a:srgbClr>
                </a:gs>
                <a:gs pos="100000">
                  <a:srgbClr val="666666">
                    <a:lumMod val="60000"/>
                    <a:lumOff val="40000"/>
                    <a:alpha val="40000"/>
                  </a:srgbClr>
                </a:gs>
              </a:gsLst>
              <a:lin ang="0" scaled="0"/>
              <a:tileRect/>
            </a:gradFill>
            <a:prstDash val="solid"/>
            <a:miter lim="800000"/>
            <a:headEnd type="none" w="med" len="med"/>
            <a:tailEnd type="none" w="med" len="med"/>
          </a:ln>
          <a:effectLst/>
        </p:spPr>
        <p:txBody>
          <a:bodyPr wrap="square" lIns="0" tIns="0" rIns="0" bIns="0" anchor="ctr" anchorCtr="1"/>
          <a:lstStyle/>
          <a:p>
            <a:pPr algn="ctr" defTabSz="913765">
              <a:defRPr/>
            </a:pPr>
            <a:endParaRPr lang="zh-CN" altLang="en-US" sz="1200" b="1" kern="0" spc="50" dirty="0">
              <a:solidFill>
                <a:prstClr val="black"/>
              </a:solidFill>
              <a:latin typeface="微软雅黑" panose="020B0503020204020204" pitchFamily="34" charset="-122"/>
              <a:ea typeface="方正兰亭黑简体" panose="02000000000000000000"/>
              <a:cs typeface="Arial" panose="020B0604020202020204" pitchFamily="34" charset="0"/>
            </a:endParaRPr>
          </a:p>
        </p:txBody>
      </p:sp>
      <p:sp>
        <p:nvSpPr>
          <p:cNvPr id="85" name="文本框 84"/>
          <p:cNvSpPr txBox="1"/>
          <p:nvPr/>
        </p:nvSpPr>
        <p:spPr>
          <a:xfrm>
            <a:off x="1716684" y="5830055"/>
            <a:ext cx="1974900" cy="430631"/>
          </a:xfrm>
          <a:prstGeom prst="rect">
            <a:avLst/>
          </a:prstGeom>
          <a:noFill/>
        </p:spPr>
        <p:txBody>
          <a:bodyPr wrap="none" lIns="0" tIns="0" rIns="0" bIns="0" rtlCol="0" anchor="ctr">
            <a:spAutoFit/>
          </a:bodyPr>
          <a:lstStyle/>
          <a:p>
            <a:pPr algn="ctr" defTabSz="914400">
              <a:defRPr/>
            </a:pPr>
            <a:r>
              <a:rPr lang="zh-CN" altLang="en-US" sz="1400" dirty="0">
                <a:solidFill>
                  <a:prstClr val="black"/>
                </a:solidFill>
                <a:latin typeface="微软雅黑" panose="020B0503020204020204" pitchFamily="34" charset="-122"/>
                <a:ea typeface="方正兰亭黑简体" panose="02000000000000000000"/>
              </a:rPr>
              <a:t>阶段一</a:t>
            </a:r>
            <a:endParaRPr lang="en-US" altLang="zh-CN" sz="1400" dirty="0">
              <a:solidFill>
                <a:prstClr val="black"/>
              </a:solidFill>
              <a:latin typeface="微软雅黑" panose="020B0503020204020204" pitchFamily="34" charset="-122"/>
              <a:ea typeface="方正兰亭黑简体" panose="02000000000000000000"/>
            </a:endParaRPr>
          </a:p>
          <a:p>
            <a:pPr algn="ctr" defTabSz="914400">
              <a:defRPr/>
            </a:pPr>
            <a:r>
              <a:rPr lang="zh-CN" altLang="en-US" sz="1400" dirty="0">
                <a:solidFill>
                  <a:prstClr val="black"/>
                </a:solidFill>
                <a:latin typeface="微软雅黑" panose="020B0503020204020204" pitchFamily="34" charset="-122"/>
                <a:ea typeface="方正兰亭黑简体" panose="02000000000000000000"/>
              </a:rPr>
              <a:t>构建生态，补齐商用能力</a:t>
            </a:r>
            <a:endParaRPr lang="zh-CN" altLang="en-US" sz="1400" dirty="0">
              <a:solidFill>
                <a:prstClr val="black"/>
              </a:solidFill>
              <a:latin typeface="微软雅黑" panose="020B0503020204020204" pitchFamily="34" charset="-122"/>
              <a:ea typeface="方正兰亭黑简体" panose="02000000000000000000"/>
            </a:endParaRPr>
          </a:p>
        </p:txBody>
      </p:sp>
      <p:sp>
        <p:nvSpPr>
          <p:cNvPr id="86" name="文本框 85"/>
          <p:cNvSpPr txBox="1"/>
          <p:nvPr/>
        </p:nvSpPr>
        <p:spPr>
          <a:xfrm>
            <a:off x="5461561" y="5830055"/>
            <a:ext cx="1795363" cy="430631"/>
          </a:xfrm>
          <a:prstGeom prst="rect">
            <a:avLst/>
          </a:prstGeom>
          <a:noFill/>
        </p:spPr>
        <p:txBody>
          <a:bodyPr wrap="none" lIns="0" tIns="0" rIns="0" bIns="0" rtlCol="0" anchor="ctr">
            <a:spAutoFit/>
          </a:bodyPr>
          <a:lstStyle/>
          <a:p>
            <a:pPr algn="ctr" defTabSz="914400">
              <a:defRPr/>
            </a:pPr>
            <a:r>
              <a:rPr lang="zh-CN" altLang="en-US" sz="1400" dirty="0">
                <a:solidFill>
                  <a:prstClr val="black"/>
                </a:solidFill>
                <a:latin typeface="微软雅黑" panose="020B0503020204020204" pitchFamily="34" charset="-122"/>
                <a:ea typeface="方正兰亭黑简体" panose="02000000000000000000"/>
              </a:rPr>
              <a:t>阶段二</a:t>
            </a:r>
            <a:endParaRPr lang="en-US" altLang="zh-CN" sz="1400" dirty="0">
              <a:solidFill>
                <a:prstClr val="black"/>
              </a:solidFill>
              <a:latin typeface="微软雅黑" panose="020B0503020204020204" pitchFamily="34" charset="-122"/>
              <a:ea typeface="方正兰亭黑简体" panose="02000000000000000000"/>
            </a:endParaRPr>
          </a:p>
          <a:p>
            <a:pPr algn="ctr" defTabSz="914400">
              <a:defRPr/>
            </a:pPr>
            <a:r>
              <a:rPr lang="zh-CN" altLang="en-US" sz="1400" dirty="0">
                <a:solidFill>
                  <a:prstClr val="black"/>
                </a:solidFill>
                <a:latin typeface="微软雅黑" panose="020B0503020204020204" pitchFamily="34" charset="-122"/>
                <a:ea typeface="方正兰亭黑简体" panose="02000000000000000000"/>
              </a:rPr>
              <a:t>竞争力构建，规模商用</a:t>
            </a:r>
            <a:endParaRPr lang="zh-CN" altLang="en-US" sz="1400" dirty="0">
              <a:solidFill>
                <a:prstClr val="black"/>
              </a:solidFill>
              <a:latin typeface="微软雅黑" panose="020B0503020204020204" pitchFamily="34" charset="-122"/>
              <a:ea typeface="方正兰亭黑简体" panose="02000000000000000000"/>
            </a:endParaRPr>
          </a:p>
        </p:txBody>
      </p:sp>
      <p:sp>
        <p:nvSpPr>
          <p:cNvPr id="87" name="文本框 86"/>
          <p:cNvSpPr txBox="1"/>
          <p:nvPr/>
        </p:nvSpPr>
        <p:spPr>
          <a:xfrm>
            <a:off x="8968874" y="5859798"/>
            <a:ext cx="1615827" cy="430631"/>
          </a:xfrm>
          <a:prstGeom prst="rect">
            <a:avLst/>
          </a:prstGeom>
          <a:noFill/>
        </p:spPr>
        <p:txBody>
          <a:bodyPr wrap="none" lIns="0" tIns="0" rIns="0" bIns="0" rtlCol="0" anchor="ctr">
            <a:spAutoFit/>
          </a:bodyPr>
          <a:lstStyle/>
          <a:p>
            <a:pPr algn="ctr" defTabSz="914400">
              <a:defRPr/>
            </a:pPr>
            <a:r>
              <a:rPr lang="zh-CN" altLang="en-US" sz="1400" dirty="0">
                <a:solidFill>
                  <a:prstClr val="black"/>
                </a:solidFill>
                <a:latin typeface="微软雅黑" panose="020B0503020204020204" pitchFamily="34" charset="-122"/>
                <a:ea typeface="方正兰亭黑简体" panose="02000000000000000000"/>
              </a:rPr>
              <a:t>阶段三</a:t>
            </a:r>
            <a:endParaRPr lang="en-US" altLang="zh-CN" sz="1400" dirty="0">
              <a:solidFill>
                <a:prstClr val="black"/>
              </a:solidFill>
              <a:latin typeface="微软雅黑" panose="020B0503020204020204" pitchFamily="34" charset="-122"/>
              <a:ea typeface="方正兰亭黑简体" panose="02000000000000000000"/>
            </a:endParaRPr>
          </a:p>
          <a:p>
            <a:pPr algn="ctr" defTabSz="914400">
              <a:defRPr/>
            </a:pPr>
            <a:r>
              <a:rPr lang="zh-CN" altLang="en-US" sz="1400" dirty="0">
                <a:solidFill>
                  <a:prstClr val="black"/>
                </a:solidFill>
                <a:latin typeface="微软雅黑" panose="020B0503020204020204" pitchFamily="34" charset="-122"/>
                <a:ea typeface="方正兰亭黑简体" panose="02000000000000000000"/>
              </a:rPr>
              <a:t>技术引领，铺天盖地</a:t>
            </a:r>
            <a:endParaRPr lang="zh-CN" altLang="en-US" sz="1400" dirty="0">
              <a:solidFill>
                <a:prstClr val="black"/>
              </a:solidFill>
              <a:latin typeface="微软雅黑" panose="020B0503020204020204" pitchFamily="34" charset="-122"/>
              <a:ea typeface="方正兰亭黑简体" panose="02000000000000000000"/>
            </a:endParaRPr>
          </a:p>
        </p:txBody>
      </p:sp>
      <p:sp>
        <p:nvSpPr>
          <p:cNvPr id="88" name="箭头: 上 87"/>
          <p:cNvSpPr/>
          <p:nvPr/>
        </p:nvSpPr>
        <p:spPr>
          <a:xfrm>
            <a:off x="5784037" y="5257692"/>
            <a:ext cx="996035" cy="412116"/>
          </a:xfrm>
          <a:prstGeom prst="upArrow">
            <a:avLst/>
          </a:prstGeom>
          <a:solidFill>
            <a:schemeClr val="bg1"/>
          </a:solidFill>
          <a:ln w="12700" cap="flat" cmpd="sng" algn="ctr">
            <a:solidFill>
              <a:sysClr val="windowText" lastClr="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89" name="箭头: 上 88"/>
          <p:cNvSpPr/>
          <p:nvPr/>
        </p:nvSpPr>
        <p:spPr>
          <a:xfrm rot="10800000">
            <a:off x="6153968" y="1904653"/>
            <a:ext cx="996035" cy="572004"/>
          </a:xfrm>
          <a:prstGeom prst="upArrow">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a:ea typeface="微软雅黑" panose="020B0503020204020204" pitchFamily="34" charset="-122"/>
              <a:cs typeface="+mn-cs"/>
            </a:endParaRPr>
          </a:p>
        </p:txBody>
      </p:sp>
      <p:sp>
        <p:nvSpPr>
          <p:cNvPr id="90" name="矩形 89"/>
          <p:cNvSpPr/>
          <p:nvPr/>
        </p:nvSpPr>
        <p:spPr>
          <a:xfrm>
            <a:off x="6359242" y="2015202"/>
            <a:ext cx="595035" cy="338554"/>
          </a:xfrm>
          <a:prstGeom prst="rect">
            <a:avLst/>
          </a:prstGeom>
          <a:ln>
            <a:noFill/>
            <a:prstDash val="dash"/>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effectLst/>
                <a:uLnTx/>
                <a:uFillTx/>
                <a:latin typeface="Calibri" panose="020F0502020204030204"/>
                <a:ea typeface="微软雅黑" panose="020B0503020204020204" pitchFamily="34" charset="-122"/>
                <a:cs typeface="+mn-cs"/>
              </a:rPr>
              <a:t>指导</a:t>
            </a:r>
            <a:endParaRPr kumimoji="0" lang="zh-CN" altLang="en-US" sz="1600" b="0" i="0" u="none" strike="noStrike" kern="1200" cap="none" spc="0" normalizeH="0" baseline="0" noProof="0" dirty="0">
              <a:ln>
                <a:noFill/>
              </a:ln>
              <a:effectLst/>
              <a:uLnTx/>
              <a:uFillTx/>
              <a:latin typeface="Calibri" panose="020F0502020204030204"/>
              <a:ea typeface="微软雅黑" panose="020B0503020204020204" pitchFamily="34" charset="-122"/>
              <a:cs typeface="+mn-cs"/>
            </a:endParaRPr>
          </a:p>
        </p:txBody>
      </p:sp>
      <p:cxnSp>
        <p:nvCxnSpPr>
          <p:cNvPr id="3" name="直接箭头连接符 2"/>
          <p:cNvCxnSpPr/>
          <p:nvPr/>
        </p:nvCxnSpPr>
        <p:spPr>
          <a:xfrm>
            <a:off x="7802245" y="1644015"/>
            <a:ext cx="1312545" cy="0"/>
          </a:xfrm>
          <a:prstGeom prst="straightConnector1">
            <a:avLst/>
          </a:prstGeom>
          <a:ln w="12700" cap="flat" cmpd="sng" algn="ctr">
            <a:solidFill>
              <a:schemeClr val="accent1"/>
            </a:solidFill>
            <a:prstDash val="dash"/>
            <a:miter lim="800000"/>
            <a:tailEnd type="arrow" w="med" len="med"/>
          </a:ln>
        </p:spPr>
        <p:style>
          <a:lnRef idx="0">
            <a:schemeClr val="accent1"/>
          </a:lnRef>
          <a:fillRef idx="0">
            <a:srgbClr val="FFFFFF"/>
          </a:fillRef>
          <a:effectRef idx="0">
            <a:srgbClr val="FFFFFF"/>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
          <p:cNvSpPr/>
          <p:nvPr/>
        </p:nvSpPr>
        <p:spPr>
          <a:xfrm>
            <a:off x="325440" y="856785"/>
            <a:ext cx="11680920" cy="1800"/>
          </a:xfrm>
          <a:prstGeom prst="line">
            <a:avLst/>
          </a:prstGeom>
          <a:ln w="19050">
            <a:solidFill>
              <a:srgbClr val="C00000"/>
            </a:solidFill>
            <a:round/>
          </a:ln>
        </p:spPr>
        <p:style>
          <a:lnRef idx="0">
            <a:scrgbClr r="0" g="0" b="0"/>
          </a:lnRef>
          <a:fillRef idx="0">
            <a:scrgbClr r="0" g="0" b="0"/>
          </a:fillRef>
          <a:effectRef idx="0">
            <a:scrgbClr r="0" g="0" b="0"/>
          </a:effectRef>
          <a:fontRef idx="minor"/>
        </p:style>
        <p:txBody>
          <a:bodyPr/>
          <a:lstStyle/>
          <a:p>
            <a:endParaRPr lang="zh-CN" altLang="en-US"/>
          </a:p>
        </p:txBody>
      </p:sp>
      <p:sp>
        <p:nvSpPr>
          <p:cNvPr id="5" name="TextBox 15"/>
          <p:cNvSpPr/>
          <p:nvPr/>
        </p:nvSpPr>
        <p:spPr>
          <a:xfrm>
            <a:off x="360720" y="229320"/>
            <a:ext cx="1070244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altLang="zh-CN" sz="3200" b="1" strike="noStrike" spc="-1" dirty="0">
                <a:solidFill>
                  <a:srgbClr val="C00000"/>
                </a:solidFill>
                <a:latin typeface="微软雅黑" panose="020B0503020204020204" pitchFamily="34" charset="-122"/>
                <a:ea typeface="微软雅黑" panose="020B0503020204020204" pitchFamily="34" charset="-122"/>
                <a:sym typeface="+mn-ea"/>
              </a:rPr>
              <a:t>OpenHarmony BDOH SIG</a:t>
            </a:r>
            <a:r>
              <a:rPr lang="zh-CN" altLang="en-US" sz="3200" b="1" strike="noStrike" spc="-1" dirty="0">
                <a:solidFill>
                  <a:srgbClr val="C00000"/>
                </a:solidFill>
                <a:latin typeface="微软雅黑" panose="020B0503020204020204" pitchFamily="34" charset="-122"/>
                <a:ea typeface="微软雅黑" panose="020B0503020204020204" pitchFamily="34" charset="-122"/>
                <a:sym typeface="+mn-ea"/>
              </a:rPr>
              <a:t>运作机制（一）</a:t>
            </a:r>
            <a:endParaRPr lang="zh-CN" altLang="en-US" sz="3200" b="1" strike="noStrike" spc="-1" dirty="0">
              <a:solidFill>
                <a:srgbClr val="C00000"/>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692785" y="3015615"/>
            <a:ext cx="11153775" cy="1889760"/>
          </a:xfrm>
          <a:prstGeom prst="rect">
            <a:avLst/>
          </a:prstGeom>
          <a:noFill/>
        </p:spPr>
        <p:txBody>
          <a:bodyPr wrap="square" rtlCol="0">
            <a:spAutoFit/>
          </a:bodyPr>
          <a:lstStyle/>
          <a:p>
            <a:pPr>
              <a:lnSpc>
                <a:spcPct val="130000"/>
              </a:lnSpc>
            </a:pP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BDOH SIG</a:t>
            </a:r>
            <a:r>
              <a:rPr lang="zh-CN" altLang="en-US" b="1" dirty="0">
                <a:latin typeface="微软雅黑" panose="020B0503020204020204" pitchFamily="34" charset="-122"/>
                <a:ea typeface="微软雅黑" panose="020B0503020204020204" pitchFamily="34" charset="-122"/>
              </a:rPr>
              <a:t>组织架构：</a:t>
            </a:r>
            <a:endParaRPr lang="en-US" altLang="zh-CN" dirty="0">
              <a:latin typeface="微软雅黑" panose="020B0503020204020204" pitchFamily="34" charset="-122"/>
              <a:ea typeface="微软雅黑" panose="020B0503020204020204" pitchFamily="34" charset="-122"/>
            </a:endParaRPr>
          </a:p>
          <a:p>
            <a:pPr>
              <a:lnSpc>
                <a:spcPct val="130000"/>
              </a:lnSpc>
            </a:pPr>
            <a:r>
              <a:rPr lang="zh-CN" altLang="en-US" dirty="0">
                <a:latin typeface="微软雅黑" panose="020B0503020204020204" pitchFamily="34" charset="-122"/>
                <a:ea typeface="微软雅黑" panose="020B0503020204020204" pitchFamily="34" charset="-122"/>
              </a:rPr>
              <a:t>包括组长、核心成员及伙伴成员，各角色职责与分工不同但同等重要。</a:t>
            </a:r>
            <a:endParaRPr lang="en-US" altLang="zh-CN" dirty="0">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组</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长：负责</a:t>
            </a:r>
            <a:r>
              <a:rPr lang="en-US" altLang="zh-CN" dirty="0">
                <a:latin typeface="微软雅黑" panose="020B0503020204020204" pitchFamily="34" charset="-122"/>
                <a:ea typeface="微软雅黑" panose="020B0503020204020204" pitchFamily="34" charset="-122"/>
              </a:rPr>
              <a:t> SIG </a:t>
            </a:r>
            <a:r>
              <a:rPr lang="zh-CN" altLang="en-US" dirty="0">
                <a:latin typeface="微软雅黑" panose="020B0503020204020204" pitchFamily="34" charset="-122"/>
                <a:ea typeface="微软雅黑" panose="020B0503020204020204" pitchFamily="34" charset="-122"/>
              </a:rPr>
              <a:t>组整体运行管理，制定工作计划、确认方案，对接外部拓展资源等；</a:t>
            </a:r>
            <a:endParaRPr lang="zh-CN" altLang="en-US" dirty="0">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核心成员：负责</a:t>
            </a:r>
            <a:r>
              <a:rPr lang="en-US" altLang="zh-CN" dirty="0">
                <a:latin typeface="微软雅黑" panose="020B0503020204020204" pitchFamily="34" charset="-122"/>
                <a:ea typeface="微软雅黑" panose="020B0503020204020204" pitchFamily="34" charset="-122"/>
              </a:rPr>
              <a:t> SIG </a:t>
            </a:r>
            <a:r>
              <a:rPr lang="zh-CN" altLang="en-US" dirty="0">
                <a:latin typeface="微软雅黑" panose="020B0503020204020204" pitchFamily="34" charset="-122"/>
                <a:ea typeface="微软雅黑" panose="020B0503020204020204" pitchFamily="34" charset="-122"/>
              </a:rPr>
              <a:t>组运作、日常事务处理、成员招募及管理、代码共建管理等工作；</a:t>
            </a:r>
            <a:endParaRPr lang="en-US" altLang="zh-CN" dirty="0">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伙伴成员：负责</a:t>
            </a:r>
            <a:r>
              <a:rPr lang="en-US" altLang="zh-CN" dirty="0">
                <a:latin typeface="微软雅黑" panose="020B0503020204020204" pitchFamily="34" charset="-122"/>
                <a:ea typeface="微软雅黑" panose="020B0503020204020204" pitchFamily="34" charset="-122"/>
              </a:rPr>
              <a:t> SIG </a:t>
            </a:r>
            <a:r>
              <a:rPr lang="zh-CN" altLang="en-US" dirty="0">
                <a:latin typeface="微软雅黑" panose="020B0503020204020204" pitchFamily="34" charset="-122"/>
                <a:ea typeface="微软雅黑" panose="020B0503020204020204" pitchFamily="34" charset="-122"/>
              </a:rPr>
              <a:t>组技术获取及分享，参与</a:t>
            </a:r>
            <a:r>
              <a:rPr lang="en-US" altLang="zh-CN" dirty="0">
                <a:latin typeface="微软雅黑" panose="020B0503020204020204" pitchFamily="34" charset="-122"/>
                <a:ea typeface="微软雅黑" panose="020B0503020204020204" pitchFamily="34" charset="-122"/>
              </a:rPr>
              <a:t> SIG </a:t>
            </a:r>
            <a:r>
              <a:rPr lang="zh-CN" altLang="en-US" dirty="0">
                <a:latin typeface="微软雅黑" panose="020B0503020204020204" pitchFamily="34" charset="-122"/>
                <a:ea typeface="微软雅黑" panose="020B0503020204020204" pitchFamily="34" charset="-122"/>
              </a:rPr>
              <a:t>组日常例会及年度汇报会议等工作；</a:t>
            </a:r>
            <a:endParaRPr lang="en-US" altLang="zh-CN" dirty="0">
              <a:latin typeface="微软雅黑" panose="020B0503020204020204" pitchFamily="34" charset="-122"/>
              <a:ea typeface="微软雅黑" panose="020B0503020204020204" pitchFamily="34" charset="-122"/>
            </a:endParaRPr>
          </a:p>
        </p:txBody>
      </p:sp>
      <p:sp>
        <p:nvSpPr>
          <p:cNvPr id="7" name="文本框 6"/>
          <p:cNvSpPr txBox="1"/>
          <p:nvPr/>
        </p:nvSpPr>
        <p:spPr>
          <a:xfrm>
            <a:off x="692785" y="1031240"/>
            <a:ext cx="11153775" cy="1889760"/>
          </a:xfrm>
          <a:prstGeom prst="rect">
            <a:avLst/>
          </a:prstGeom>
          <a:noFill/>
        </p:spPr>
        <p:txBody>
          <a:bodyPr wrap="square" rtlCol="0">
            <a:spAutoFit/>
          </a:bodyPr>
          <a:lstStyle/>
          <a:p>
            <a:pPr>
              <a:lnSpc>
                <a:spcPct val="130000"/>
              </a:lnSpc>
            </a:pP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OpenHarmony</a:t>
            </a:r>
            <a:r>
              <a:rPr lang="zh-CN" altLang="en-US" b="1" dirty="0">
                <a:latin typeface="微软雅黑" panose="020B0503020204020204" pitchFamily="34" charset="-122"/>
                <a:ea typeface="微软雅黑" panose="020B0503020204020204" pitchFamily="34" charset="-122"/>
              </a:rPr>
              <a:t>社区对</a:t>
            </a:r>
            <a:r>
              <a:rPr lang="en-US" altLang="zh-CN" b="1" dirty="0">
                <a:latin typeface="微软雅黑" panose="020B0503020204020204" pitchFamily="34" charset="-122"/>
                <a:ea typeface="微软雅黑" panose="020B0503020204020204" pitchFamily="34" charset="-122"/>
              </a:rPr>
              <a:t>SIG</a:t>
            </a:r>
            <a:r>
              <a:rPr lang="zh-CN" altLang="en-US" b="1" dirty="0">
                <a:latin typeface="微软雅黑" panose="020B0503020204020204" pitchFamily="34" charset="-122"/>
                <a:ea typeface="微软雅黑" panose="020B0503020204020204" pitchFamily="34" charset="-122"/>
              </a:rPr>
              <a:t>运作总体要求：</a:t>
            </a:r>
            <a:r>
              <a:rPr lang="en-US" altLang="zh-CN" b="1"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hlinkClick r:id="rId1"/>
              </a:rPr>
              <a:t>https://gitee.com/openharmony/community/blob/master/zh/sig_governance.md</a:t>
            </a:r>
            <a:endParaRPr lang="en-US" altLang="zh-CN" dirty="0">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SIG</a:t>
            </a:r>
            <a:r>
              <a:rPr lang="zh-CN" altLang="en-US" dirty="0">
                <a:latin typeface="微软雅黑" panose="020B0503020204020204" pitchFamily="34" charset="-122"/>
                <a:ea typeface="微软雅黑" panose="020B0503020204020204" pitchFamily="34" charset="-122"/>
              </a:rPr>
              <a:t>组定期召开例会，讨论和总结</a:t>
            </a:r>
            <a:r>
              <a:rPr lang="en-US" altLang="zh-CN" dirty="0">
                <a:latin typeface="微软雅黑" panose="020B0503020204020204" pitchFamily="34" charset="-122"/>
                <a:ea typeface="微软雅黑" panose="020B0503020204020204" pitchFamily="34" charset="-122"/>
              </a:rPr>
              <a:t>SIG</a:t>
            </a:r>
            <a:r>
              <a:rPr lang="zh-CN" altLang="en-US" dirty="0">
                <a:latin typeface="微软雅黑" panose="020B0503020204020204" pitchFamily="34" charset="-122"/>
                <a:ea typeface="微软雅黑" panose="020B0503020204020204" pitchFamily="34" charset="-122"/>
              </a:rPr>
              <a:t>组领域工作，并向</a:t>
            </a:r>
            <a:r>
              <a:rPr lang="en-US" altLang="zh-CN" dirty="0">
                <a:latin typeface="微软雅黑" panose="020B0503020204020204" pitchFamily="34" charset="-122"/>
                <a:ea typeface="微软雅黑" panose="020B0503020204020204" pitchFamily="34" charset="-122"/>
              </a:rPr>
              <a:t>OpenHarmony PMC</a:t>
            </a:r>
            <a:r>
              <a:rPr lang="zh-CN" altLang="en-US" dirty="0">
                <a:latin typeface="微软雅黑" panose="020B0503020204020204" pitchFamily="34" charset="-122"/>
                <a:ea typeface="微软雅黑" panose="020B0503020204020204" pitchFamily="34" charset="-122"/>
              </a:rPr>
              <a:t>组织进行定期汇报；</a:t>
            </a:r>
            <a:endParaRPr lang="zh-CN" altLang="en-US" dirty="0">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如果</a:t>
            </a:r>
            <a:r>
              <a:rPr lang="en-US" altLang="zh-CN" dirty="0">
                <a:latin typeface="微软雅黑" panose="020B0503020204020204" pitchFamily="34" charset="-122"/>
                <a:ea typeface="微软雅黑" panose="020B0503020204020204" pitchFamily="34" charset="-122"/>
              </a:rPr>
              <a:t>SIG</a:t>
            </a:r>
            <a:r>
              <a:rPr lang="zh-CN" altLang="en-US" dirty="0">
                <a:latin typeface="微软雅黑" panose="020B0503020204020204" pitchFamily="34" charset="-122"/>
                <a:ea typeface="微软雅黑" panose="020B0503020204020204" pitchFamily="34" charset="-122"/>
              </a:rPr>
              <a:t>组中的</a:t>
            </a:r>
            <a:r>
              <a:rPr lang="en-US" altLang="zh-CN" dirty="0">
                <a:latin typeface="微软雅黑" panose="020B0503020204020204" pitchFamily="34" charset="-122"/>
                <a:ea typeface="微软雅黑" panose="020B0503020204020204" pitchFamily="34" charset="-122"/>
              </a:rPr>
              <a:t>Leader</a:t>
            </a:r>
            <a:r>
              <a:rPr lang="zh-CN" altLang="en-US" dirty="0">
                <a:latin typeface="微软雅黑" panose="020B0503020204020204" pitchFamily="34" charset="-122"/>
                <a:ea typeface="微软雅黑" panose="020B0503020204020204" pitchFamily="34" charset="-122"/>
              </a:rPr>
              <a:t>角色有变动，需要及时知会</a:t>
            </a:r>
            <a:r>
              <a:rPr lang="en-US" altLang="zh-CN" dirty="0">
                <a:latin typeface="微软雅黑" panose="020B0503020204020204" pitchFamily="34" charset="-122"/>
                <a:ea typeface="微软雅黑" panose="020B0503020204020204" pitchFamily="34" charset="-122"/>
              </a:rPr>
              <a:t>OpenHarmony</a:t>
            </a:r>
            <a:r>
              <a:rPr lang="zh-CN" altLang="en-US" dirty="0">
                <a:latin typeface="微软雅黑" panose="020B0503020204020204" pitchFamily="34" charset="-122"/>
                <a:ea typeface="微软雅黑" panose="020B0503020204020204" pitchFamily="34" charset="-122"/>
              </a:rPr>
              <a:t>社区</a:t>
            </a:r>
            <a:r>
              <a:rPr lang="en-US" altLang="zh-CN" dirty="0">
                <a:latin typeface="微软雅黑" panose="020B0503020204020204" pitchFamily="34" charset="-122"/>
                <a:ea typeface="微软雅黑" panose="020B0503020204020204" pitchFamily="34" charset="-122"/>
              </a:rPr>
              <a:t>PMC</a:t>
            </a:r>
            <a:r>
              <a:rPr lang="zh-CN" altLang="en-US" dirty="0">
                <a:latin typeface="微软雅黑" panose="020B0503020204020204" pitchFamily="34" charset="-122"/>
                <a:ea typeface="微软雅黑" panose="020B0503020204020204" pitchFamily="34" charset="-122"/>
              </a:rPr>
              <a:t>成员，并对组织信息和仓库权。限进行相应的调整</a:t>
            </a:r>
            <a:endParaRPr lang="zh-CN" altLang="en-US" dirty="0">
              <a:latin typeface="微软雅黑" panose="020B0503020204020204" pitchFamily="34" charset="-122"/>
              <a:ea typeface="微软雅黑" panose="020B0503020204020204" pitchFamily="34" charset="-122"/>
            </a:endParaRPr>
          </a:p>
        </p:txBody>
      </p:sp>
      <p:graphicFrame>
        <p:nvGraphicFramePr>
          <p:cNvPr id="11" name="图示 10"/>
          <p:cNvGraphicFramePr/>
          <p:nvPr/>
        </p:nvGraphicFramePr>
        <p:xfrm>
          <a:off x="3829050" y="4942840"/>
          <a:ext cx="4412615" cy="1563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
          <p:cNvSpPr/>
          <p:nvPr/>
        </p:nvSpPr>
        <p:spPr>
          <a:xfrm>
            <a:off x="325440" y="856785"/>
            <a:ext cx="11680920" cy="1800"/>
          </a:xfrm>
          <a:prstGeom prst="line">
            <a:avLst/>
          </a:prstGeom>
          <a:ln w="19050">
            <a:solidFill>
              <a:srgbClr val="C00000"/>
            </a:solidFill>
            <a:round/>
          </a:ln>
        </p:spPr>
        <p:style>
          <a:lnRef idx="0">
            <a:scrgbClr r="0" g="0" b="0"/>
          </a:lnRef>
          <a:fillRef idx="0">
            <a:scrgbClr r="0" g="0" b="0"/>
          </a:fillRef>
          <a:effectRef idx="0">
            <a:scrgbClr r="0" g="0" b="0"/>
          </a:effectRef>
          <a:fontRef idx="minor"/>
        </p:style>
        <p:txBody>
          <a:bodyPr/>
          <a:lstStyle/>
          <a:p>
            <a:endParaRPr lang="zh-CN" altLang="en-US"/>
          </a:p>
        </p:txBody>
      </p:sp>
      <p:sp>
        <p:nvSpPr>
          <p:cNvPr id="5" name="TextBox 15"/>
          <p:cNvSpPr/>
          <p:nvPr/>
        </p:nvSpPr>
        <p:spPr>
          <a:xfrm>
            <a:off x="360720" y="229320"/>
            <a:ext cx="1070244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altLang="zh-CN" sz="3200" b="1" strike="noStrike" spc="-1" dirty="0">
                <a:solidFill>
                  <a:srgbClr val="C00000"/>
                </a:solidFill>
                <a:latin typeface="微软雅黑" panose="020B0503020204020204" pitchFamily="34" charset="-122"/>
                <a:ea typeface="微软雅黑" panose="020B0503020204020204" pitchFamily="34" charset="-122"/>
                <a:sym typeface="+mn-ea"/>
              </a:rPr>
              <a:t>OpenHarmony BDOH SIG</a:t>
            </a:r>
            <a:r>
              <a:rPr lang="zh-CN" altLang="en-US" sz="3200" b="1" strike="noStrike" spc="-1" dirty="0">
                <a:solidFill>
                  <a:srgbClr val="C00000"/>
                </a:solidFill>
                <a:latin typeface="微软雅黑" panose="020B0503020204020204" pitchFamily="34" charset="-122"/>
                <a:ea typeface="微软雅黑" panose="020B0503020204020204" pitchFamily="34" charset="-122"/>
                <a:sym typeface="+mn-ea"/>
              </a:rPr>
              <a:t>运作机制（二）</a:t>
            </a:r>
            <a:endParaRPr lang="zh-CN" altLang="en-US" sz="3200" b="1" strike="noStrike" spc="-1" dirty="0">
              <a:solidFill>
                <a:srgbClr val="C00000"/>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598170" y="3697050"/>
            <a:ext cx="11408410" cy="1382395"/>
          </a:xfrm>
          <a:prstGeom prst="rect">
            <a:avLst/>
          </a:prstGeom>
          <a:noFill/>
        </p:spPr>
        <p:txBody>
          <a:bodyPr wrap="square" rtlCol="0">
            <a:spAutoFit/>
          </a:bodyPr>
          <a:lstStyle/>
          <a:p>
            <a:pPr>
              <a:lnSpc>
                <a:spcPct val="120000"/>
              </a:lnSpc>
            </a:pPr>
            <a:r>
              <a:rPr lang="en-US" altLang="zh-CN" b="1" dirty="0">
                <a:latin typeface="微软雅黑" panose="020B0503020204020204" pitchFamily="34" charset="-122"/>
                <a:ea typeface="微软雅黑" panose="020B0503020204020204" pitchFamily="34" charset="-122"/>
              </a:rPr>
              <a:t>4</a:t>
            </a:r>
            <a:r>
              <a:rPr lang="zh-CN" altLang="en-US" b="1"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BDOH SIG</a:t>
            </a:r>
            <a:r>
              <a:rPr lang="zh-CN" altLang="en-US" b="1" dirty="0">
                <a:latin typeface="微软雅黑" panose="020B0503020204020204" pitchFamily="34" charset="-122"/>
                <a:ea typeface="微软雅黑" panose="020B0503020204020204" pitchFamily="34" charset="-122"/>
              </a:rPr>
              <a:t>例会机制：</a:t>
            </a:r>
            <a:endParaRPr lang="en-US" altLang="zh-CN" dirty="0">
              <a:latin typeface="微软雅黑" panose="020B0503020204020204" pitchFamily="34" charset="-122"/>
              <a:ea typeface="微软雅黑" panose="020B0503020204020204" pitchFamily="34" charset="-122"/>
            </a:endParaRPr>
          </a:p>
          <a:p>
            <a:pPr marL="285750" indent="-285750">
              <a:lnSpc>
                <a:spcPct val="12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会议时间：每单周</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周三下午</a:t>
            </a:r>
            <a:r>
              <a:rPr lang="en-US" altLang="zh-CN" dirty="0">
                <a:latin typeface="微软雅黑" panose="020B0503020204020204" pitchFamily="34" charset="-122"/>
                <a:ea typeface="微软雅黑" panose="020B0503020204020204" pitchFamily="34" charset="-122"/>
              </a:rPr>
              <a:t>14:15-16:00</a:t>
            </a:r>
            <a:r>
              <a:rPr lang="zh-CN" altLang="en-US" dirty="0">
                <a:latin typeface="微软雅黑" panose="020B0503020204020204" pitchFamily="34" charset="-122"/>
                <a:ea typeface="微软雅黑" panose="020B0503020204020204" pitchFamily="34" charset="-122"/>
              </a:rPr>
              <a:t> ，日常周会线上召开；年中总结及年终总结拟举办线下会议；</a:t>
            </a:r>
            <a:endParaRPr lang="en-US" altLang="zh-CN" dirty="0">
              <a:latin typeface="微软雅黑" panose="020B0503020204020204" pitchFamily="34" charset="-122"/>
              <a:ea typeface="微软雅黑" panose="020B0503020204020204" pitchFamily="34" charset="-122"/>
            </a:endParaRPr>
          </a:p>
          <a:p>
            <a:pPr marL="285750" indent="-285750">
              <a:lnSpc>
                <a:spcPct val="12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会议议题申报：</a:t>
            </a:r>
            <a:r>
              <a:rPr lang="en-US" altLang="zh-CN"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hlinkClick r:id="rId1" action="ppaction://hlinkfile"/>
              </a:rPr>
              <a:t>https://docs.qingque.cn/s/home/eZQDJYbKDlvXxNDqB9gn6_VFt?identityId=2D7couieItQ&amp;section=2063819734</a:t>
            </a:r>
            <a:endParaRPr lang="en-US" altLang="zh-CN" sz="1600"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a:stretch>
            <a:fillRect/>
          </a:stretch>
        </p:blipFill>
        <p:spPr>
          <a:xfrm>
            <a:off x="492125" y="5141675"/>
            <a:ext cx="11348085" cy="1602105"/>
          </a:xfrm>
          <a:prstGeom prst="rect">
            <a:avLst/>
          </a:prstGeom>
        </p:spPr>
      </p:pic>
      <p:sp>
        <p:nvSpPr>
          <p:cNvPr id="3" name="文本框 2"/>
          <p:cNvSpPr txBox="1"/>
          <p:nvPr/>
        </p:nvSpPr>
        <p:spPr>
          <a:xfrm>
            <a:off x="598441" y="1064639"/>
            <a:ext cx="10464800" cy="1898015"/>
          </a:xfrm>
          <a:prstGeom prst="rect">
            <a:avLst/>
          </a:prstGeom>
          <a:noFill/>
        </p:spPr>
        <p:txBody>
          <a:bodyPr wrap="square" rtlCol="0">
            <a:spAutoFit/>
          </a:bodyPr>
          <a:lstStyle/>
          <a:p>
            <a:pPr>
              <a:lnSpc>
                <a:spcPct val="120000"/>
              </a:lnSpc>
            </a:pPr>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BDOH SIG</a:t>
            </a:r>
            <a:r>
              <a:rPr lang="zh-CN" altLang="en-US" b="1" dirty="0">
                <a:latin typeface="微软雅黑" panose="020B0503020204020204" pitchFamily="34" charset="-122"/>
                <a:ea typeface="微软雅黑" panose="020B0503020204020204" pitchFamily="34" charset="-122"/>
              </a:rPr>
              <a:t>沟通协作机制：</a:t>
            </a:r>
            <a:endParaRPr lang="en-US" altLang="zh-CN" dirty="0">
              <a:latin typeface="微软雅黑" panose="020B0503020204020204" pitchFamily="34" charset="-122"/>
              <a:ea typeface="微软雅黑" panose="020B0503020204020204" pitchFamily="34" charset="-122"/>
            </a:endParaRPr>
          </a:p>
          <a:p>
            <a:pPr marL="285750" indent="-285750">
              <a:lnSpc>
                <a:spcPct val="12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内部沟通通过群聊、邮箱等通讯方式；</a:t>
            </a:r>
            <a:endParaRPr lang="zh-CN" altLang="en-US" sz="1600" dirty="0">
              <a:latin typeface="微软雅黑" panose="020B0503020204020204" pitchFamily="34" charset="-122"/>
              <a:ea typeface="微软雅黑" panose="020B0503020204020204" pitchFamily="34" charset="-122"/>
            </a:endParaRPr>
          </a:p>
          <a:p>
            <a:pPr marL="285750" indent="-285750">
              <a:lnSpc>
                <a:spcPct val="12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定期召开例会，开展议题收集；</a:t>
            </a:r>
            <a:endParaRPr lang="en-US" altLang="zh-CN" sz="1600" dirty="0">
              <a:latin typeface="微软雅黑" panose="020B0503020204020204" pitchFamily="34" charset="-122"/>
              <a:ea typeface="微软雅黑" panose="020B0503020204020204" pitchFamily="34" charset="-122"/>
            </a:endParaRPr>
          </a:p>
          <a:p>
            <a:pPr marL="285750" indent="-285750">
              <a:lnSpc>
                <a:spcPct val="12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例会要求：组长和核心成员必须与会（可委托），伙伴成员可以选择与会；对于连续 </a:t>
            </a:r>
            <a:r>
              <a:rPr lang="en-US" altLang="zh-CN" sz="1600" dirty="0">
                <a:latin typeface="微软雅黑" panose="020B0503020204020204" pitchFamily="34" charset="-122"/>
                <a:ea typeface="微软雅黑" panose="020B0503020204020204" pitchFamily="34" charset="-122"/>
              </a:rPr>
              <a:t>2 </a:t>
            </a:r>
            <a:r>
              <a:rPr lang="zh-CN" altLang="en-US" sz="1600" dirty="0">
                <a:latin typeface="微软雅黑" panose="020B0503020204020204" pitchFamily="34" charset="-122"/>
                <a:ea typeface="微软雅黑" panose="020B0503020204020204" pitchFamily="34" charset="-122"/>
              </a:rPr>
              <a:t>次以上无故旷会的成员，将由核心成员进行谈话提醒；若提醒后仍无改进，考虑情节严重在组内通报批评或要求其退出项目；</a:t>
            </a:r>
            <a:endParaRPr lang="zh-CN" altLang="en-US" sz="1600" dirty="0">
              <a:latin typeface="微软雅黑" panose="020B0503020204020204" pitchFamily="34" charset="-122"/>
              <a:ea typeface="微软雅黑" panose="020B0503020204020204" pitchFamily="34" charset="-122"/>
            </a:endParaRPr>
          </a:p>
          <a:p>
            <a:pPr marL="285750" indent="-285750">
              <a:lnSpc>
                <a:spcPct val="12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共建要求：遵循公平公正公开原则，原则上参与的伙伴都需要参与共建。</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
          <p:cNvSpPr/>
          <p:nvPr/>
        </p:nvSpPr>
        <p:spPr>
          <a:xfrm>
            <a:off x="325440" y="856785"/>
            <a:ext cx="11680920" cy="1800"/>
          </a:xfrm>
          <a:prstGeom prst="line">
            <a:avLst/>
          </a:prstGeom>
          <a:ln w="19050">
            <a:solidFill>
              <a:srgbClr val="C00000"/>
            </a:solidFill>
            <a:round/>
          </a:ln>
        </p:spPr>
        <p:style>
          <a:lnRef idx="0">
            <a:scrgbClr r="0" g="0" b="0"/>
          </a:lnRef>
          <a:fillRef idx="0">
            <a:scrgbClr r="0" g="0" b="0"/>
          </a:fillRef>
          <a:effectRef idx="0">
            <a:scrgbClr r="0" g="0" b="0"/>
          </a:effectRef>
          <a:fontRef idx="minor"/>
        </p:style>
        <p:txBody>
          <a:bodyPr/>
          <a:lstStyle/>
          <a:p>
            <a:endParaRPr lang="zh-CN" altLang="en-US"/>
          </a:p>
        </p:txBody>
      </p:sp>
      <p:sp>
        <p:nvSpPr>
          <p:cNvPr id="7" name="TextBox 15"/>
          <p:cNvSpPr/>
          <p:nvPr/>
        </p:nvSpPr>
        <p:spPr>
          <a:xfrm>
            <a:off x="360720" y="229320"/>
            <a:ext cx="1070244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altLang="zh-CN" sz="3200" b="1" strike="noStrike" spc="-1" dirty="0">
                <a:solidFill>
                  <a:srgbClr val="C00000"/>
                </a:solidFill>
                <a:latin typeface="微软雅黑" panose="020B0503020204020204" pitchFamily="34" charset="-122"/>
                <a:ea typeface="微软雅黑" panose="020B0503020204020204" pitchFamily="34" charset="-122"/>
                <a:sym typeface="+mn-ea"/>
              </a:rPr>
              <a:t>OpenHarmony BDOH SIG</a:t>
            </a:r>
            <a:r>
              <a:rPr lang="zh-CN" altLang="en-US" sz="3200" b="1" strike="noStrike" spc="-1" dirty="0">
                <a:solidFill>
                  <a:srgbClr val="C00000"/>
                </a:solidFill>
                <a:latin typeface="微软雅黑" panose="020B0503020204020204" pitchFamily="34" charset="-122"/>
                <a:ea typeface="微软雅黑" panose="020B0503020204020204" pitchFamily="34" charset="-122"/>
                <a:sym typeface="+mn-ea"/>
              </a:rPr>
              <a:t>运作机制（三）</a:t>
            </a:r>
            <a:endParaRPr lang="zh-CN" altLang="en-US" sz="3200" b="1" strike="noStrike" spc="-1" dirty="0">
              <a:solidFill>
                <a:srgbClr val="C00000"/>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715010" y="1101725"/>
            <a:ext cx="10762615" cy="4741545"/>
          </a:xfrm>
          <a:prstGeom prst="rect">
            <a:avLst/>
          </a:prstGeom>
          <a:noFill/>
        </p:spPr>
        <p:txBody>
          <a:bodyPr wrap="square" rtlCol="0">
            <a:spAutoFit/>
          </a:bodyPr>
          <a:lstStyle/>
          <a:p>
            <a:pPr>
              <a:lnSpc>
                <a:spcPct val="120000"/>
              </a:lnSpc>
            </a:pPr>
            <a:r>
              <a:rPr lang="en-US" altLang="zh-CN" b="1" dirty="0">
                <a:latin typeface="微软雅黑" panose="020B0503020204020204" pitchFamily="34" charset="-122"/>
                <a:ea typeface="微软雅黑" panose="020B0503020204020204" pitchFamily="34" charset="-122"/>
              </a:rPr>
              <a:t>5</a:t>
            </a:r>
            <a:r>
              <a:rPr lang="zh-CN" altLang="en-US" b="1" dirty="0">
                <a:latin typeface="微软雅黑" panose="020B0503020204020204" pitchFamily="34" charset="-122"/>
                <a:ea typeface="微软雅黑" panose="020B0503020204020204" pitchFamily="34" charset="-122"/>
              </a:rPr>
              <a:t>、成员招募</a:t>
            </a:r>
            <a:endParaRPr lang="zh-CN" altLang="en-US" b="1" dirty="0">
              <a:latin typeface="微软雅黑" panose="020B0503020204020204" pitchFamily="34" charset="-122"/>
              <a:ea typeface="微软雅黑" panose="020B0503020204020204" pitchFamily="34" charset="-122"/>
            </a:endParaRPr>
          </a:p>
          <a:p>
            <a:pPr marL="285750" indent="-285750">
              <a:lnSpc>
                <a:spcPct val="12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1. 发布招募信息，明确所需技能、经验及职责。面向开源社区、行业从业者、科研院校等广泛招募</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marL="285750" indent="-285750">
              <a:lnSpc>
                <a:spcPct val="12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2. 申请人提交</a:t>
            </a:r>
            <a:r>
              <a:rPr lang="zh-CN" altLang="en-US" dirty="0">
                <a:latin typeface="微软雅黑" panose="020B0503020204020204" pitchFamily="34" charset="-122"/>
                <a:ea typeface="微软雅黑" panose="020B0503020204020204" pitchFamily="34" charset="-122"/>
              </a:rPr>
              <a:t>个人经历</a:t>
            </a:r>
            <a:r>
              <a:rPr lang="en-US" altLang="zh-CN" dirty="0">
                <a:latin typeface="微软雅黑" panose="020B0503020204020204" pitchFamily="34" charset="-122"/>
                <a:ea typeface="微软雅黑" panose="020B0503020204020204" pitchFamily="34" charset="-122"/>
              </a:rPr>
              <a:t>及相关资料，由核心成员进行初步筛选</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marL="285750" indent="-285750">
              <a:lnSpc>
                <a:spcPct val="12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3. 对通过筛选的申请人进行评估，考察技术能力、团队协作精神及对项目的理解与热情</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marL="285750" indent="-285750">
              <a:lnSpc>
                <a:spcPct val="12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4. 根据评估结果，由组长及核心成员共同决定是否录用。</a:t>
            </a:r>
            <a:endParaRPr lang="en-US" altLang="zh-CN" dirty="0">
              <a:latin typeface="微软雅黑" panose="020B0503020204020204" pitchFamily="34" charset="-122"/>
              <a:ea typeface="微软雅黑" panose="020B0503020204020204" pitchFamily="34" charset="-122"/>
            </a:endParaRPr>
          </a:p>
          <a:p>
            <a:pPr marL="285750" indent="-285750">
              <a:lnSpc>
                <a:spcPct val="120000"/>
              </a:lnSpc>
              <a:buFont typeface="Arial" panose="020B0604020202020204" pitchFamily="34" charset="0"/>
              <a:buChar char="•"/>
            </a:pPr>
            <a:endParaRPr lang="en-US" altLang="zh-CN" dirty="0">
              <a:latin typeface="微软雅黑" panose="020B0503020204020204" pitchFamily="34" charset="-122"/>
              <a:ea typeface="微软雅黑" panose="020B0503020204020204" pitchFamily="34" charset="-122"/>
            </a:endParaRPr>
          </a:p>
          <a:p>
            <a:pPr algn="l">
              <a:lnSpc>
                <a:spcPct val="120000"/>
              </a:lnSpc>
              <a:buClrTx/>
              <a:buSzTx/>
              <a:buFontTx/>
              <a:buNone/>
            </a:pPr>
            <a:r>
              <a:rPr lang="en-US" altLang="zh-CN" b="1" dirty="0">
                <a:latin typeface="微软雅黑" panose="020B0503020204020204" pitchFamily="34" charset="-122"/>
                <a:ea typeface="微软雅黑" panose="020B0503020204020204" pitchFamily="34" charset="-122"/>
              </a:rPr>
              <a:t>6、成员退出</a:t>
            </a:r>
            <a:endParaRPr lang="en-US" altLang="zh-CN" b="1" dirty="0">
              <a:latin typeface="微软雅黑" panose="020B0503020204020204" pitchFamily="34" charset="-122"/>
              <a:ea typeface="微软雅黑" panose="020B0503020204020204" pitchFamily="34" charset="-122"/>
            </a:endParaRPr>
          </a:p>
          <a:p>
            <a:pPr marL="285750" indent="-285750">
              <a:lnSpc>
                <a:spcPct val="120000"/>
              </a:lnSpc>
              <a:buFont typeface="Arial" panose="020B0604020202020204" pitchFamily="34" charset="0"/>
              <a:buChar char="•"/>
            </a:pPr>
            <a:r>
              <a:rPr lang="zh-CN" dirty="0">
                <a:latin typeface="微软雅黑" panose="020B0503020204020204" pitchFamily="34" charset="-122"/>
                <a:ea typeface="微软雅黑" panose="020B0503020204020204" pitchFamily="34" charset="-122"/>
              </a:rPr>
              <a:t>1.</a:t>
            </a:r>
            <a:r>
              <a:rPr lang="en-US" altLang="zh-CN" dirty="0">
                <a:latin typeface="微软雅黑" panose="020B0503020204020204" pitchFamily="34" charset="-122"/>
                <a:ea typeface="微软雅黑" panose="020B0503020204020204" pitchFamily="34" charset="-122"/>
              </a:rPr>
              <a:t> </a:t>
            </a:r>
            <a:r>
              <a:rPr lang="zh-CN" dirty="0">
                <a:latin typeface="微软雅黑" panose="020B0503020204020204" pitchFamily="34" charset="-122"/>
                <a:ea typeface="微软雅黑" panose="020B0503020204020204" pitchFamily="34" charset="-122"/>
              </a:rPr>
              <a:t>成员自愿退出，需提前一个月向组长提交书面申请，说明退出原因；</a:t>
            </a:r>
            <a:endParaRPr lang="zh-CN" dirty="0">
              <a:latin typeface="微软雅黑" panose="020B0503020204020204" pitchFamily="34" charset="-122"/>
              <a:ea typeface="微软雅黑" panose="020B0503020204020204" pitchFamily="34" charset="-122"/>
            </a:endParaRPr>
          </a:p>
          <a:p>
            <a:pPr marL="285750" indent="-285750" algn="l">
              <a:lnSpc>
                <a:spcPct val="120000"/>
              </a:lnSpc>
              <a:buClrTx/>
              <a:buSzTx/>
              <a:buFont typeface="Arial" panose="020B0604020202020204" pitchFamily="34" charset="0"/>
              <a:buChar char="•"/>
            </a:pPr>
            <a:r>
              <a:rPr lang="zh-CN" dirty="0">
                <a:latin typeface="微软雅黑" panose="020B0503020204020204" pitchFamily="34" charset="-122"/>
                <a:ea typeface="微软雅黑" panose="020B0503020204020204" pitchFamily="34" charset="-122"/>
              </a:rPr>
              <a:t>2.</a:t>
            </a:r>
            <a:r>
              <a:rPr lang="en-US" altLang="zh-CN" dirty="0">
                <a:latin typeface="微软雅黑" panose="020B0503020204020204" pitchFamily="34" charset="-122"/>
                <a:ea typeface="微软雅黑" panose="020B0503020204020204" pitchFamily="34" charset="-122"/>
              </a:rPr>
              <a:t> </a:t>
            </a:r>
            <a:r>
              <a:rPr lang="zh-CN" dirty="0">
                <a:latin typeface="微软雅黑" panose="020B0503020204020204" pitchFamily="34" charset="-122"/>
                <a:ea typeface="微软雅黑" panose="020B0503020204020204" pitchFamily="34" charset="-122"/>
              </a:rPr>
              <a:t>若成员出现违反 SIG 组规章制度、长期不履行职责或对项目造成重大负面影响等情况，经核心成员讨论，报组长批准后，可要求其退出。</a:t>
            </a:r>
            <a:endParaRPr lang="zh-CN" dirty="0">
              <a:latin typeface="微软雅黑" panose="020B0503020204020204" pitchFamily="34" charset="-122"/>
              <a:ea typeface="微软雅黑" panose="020B0503020204020204" pitchFamily="34" charset="-122"/>
            </a:endParaRPr>
          </a:p>
          <a:p>
            <a:pPr marL="285750" indent="-285750" algn="l">
              <a:lnSpc>
                <a:spcPct val="120000"/>
              </a:lnSpc>
              <a:buClrTx/>
              <a:buSzTx/>
              <a:buFontTx/>
              <a:buNone/>
            </a:pPr>
            <a:endParaRPr lang="zh-CN" altLang="zh-CN" b="1" dirty="0">
              <a:latin typeface="微软雅黑" panose="020B0503020204020204" pitchFamily="34" charset="-122"/>
              <a:ea typeface="微软雅黑" panose="020B0503020204020204" pitchFamily="34" charset="-122"/>
              <a:sym typeface="+mn-ea"/>
            </a:endParaRPr>
          </a:p>
          <a:p>
            <a:pPr algn="l">
              <a:lnSpc>
                <a:spcPct val="120000"/>
              </a:lnSpc>
              <a:buClrTx/>
              <a:buSzTx/>
              <a:buFontTx/>
              <a:buNone/>
            </a:pPr>
            <a:r>
              <a:rPr lang="en-US" altLang="zh-CN" b="1" dirty="0">
                <a:latin typeface="微软雅黑" panose="020B0503020204020204" pitchFamily="34" charset="-122"/>
                <a:ea typeface="微软雅黑" panose="020B0503020204020204" pitchFamily="34" charset="-122"/>
                <a:sym typeface="+mn-ea"/>
              </a:rPr>
              <a:t>7、</a:t>
            </a:r>
            <a:r>
              <a:rPr lang="zh-CN" altLang="en-US" b="1" dirty="0">
                <a:latin typeface="微软雅黑" panose="020B0503020204020204" pitchFamily="34" charset="-122"/>
                <a:ea typeface="微软雅黑" panose="020B0503020204020204" pitchFamily="34" charset="-122"/>
                <a:sym typeface="+mn-ea"/>
              </a:rPr>
              <a:t>附则</a:t>
            </a:r>
            <a:endParaRPr lang="zh-CN" altLang="en-US" b="1" dirty="0">
              <a:latin typeface="微软雅黑" panose="020B0503020204020204" pitchFamily="34" charset="-122"/>
              <a:ea typeface="微软雅黑" panose="020B0503020204020204" pitchFamily="34" charset="-122"/>
              <a:sym typeface="+mn-ea"/>
            </a:endParaRPr>
          </a:p>
          <a:p>
            <a:pPr marL="285750" indent="-285750" algn="l">
              <a:lnSpc>
                <a:spcPct val="120000"/>
              </a:lnSpc>
              <a:buClrTx/>
              <a:buSzTx/>
              <a:buFont typeface="Arial" panose="020B0604020202020204" pitchFamily="34" charset="0"/>
              <a:buChar char="•"/>
            </a:pPr>
            <a:r>
              <a:rPr lang="zh-CN" dirty="0">
                <a:latin typeface="微软雅黑" panose="020B0503020204020204" pitchFamily="34" charset="-122"/>
                <a:ea typeface="微软雅黑" panose="020B0503020204020204" pitchFamily="34" charset="-122"/>
                <a:sym typeface="+mn-ea"/>
              </a:rPr>
              <a:t>1.</a:t>
            </a:r>
            <a:r>
              <a:rPr lang="en-US" altLang="zh-CN" dirty="0">
                <a:latin typeface="微软雅黑" panose="020B0503020204020204" pitchFamily="34" charset="-122"/>
                <a:ea typeface="微软雅黑" panose="020B0503020204020204" pitchFamily="34" charset="-122"/>
                <a:sym typeface="+mn-ea"/>
              </a:rPr>
              <a:t> </a:t>
            </a:r>
            <a:r>
              <a:rPr lang="zh-CN" dirty="0">
                <a:latin typeface="微软雅黑" panose="020B0503020204020204" pitchFamily="34" charset="-122"/>
                <a:ea typeface="微软雅黑" panose="020B0503020204020204" pitchFamily="34" charset="-122"/>
                <a:sym typeface="+mn-ea"/>
              </a:rPr>
              <a:t>如有未尽事宜，由 SIG 组核心成员讨论并报组长批准后进行补充和修订；</a:t>
            </a:r>
            <a:endParaRPr lang="zh-CN" dirty="0">
              <a:latin typeface="微软雅黑" panose="020B0503020204020204" pitchFamily="34" charset="-122"/>
              <a:ea typeface="微软雅黑" panose="020B0503020204020204" pitchFamily="34" charset="-122"/>
              <a:sym typeface="+mn-ea"/>
            </a:endParaRPr>
          </a:p>
          <a:p>
            <a:pPr marL="285750" indent="-285750" algn="l">
              <a:lnSpc>
                <a:spcPct val="120000"/>
              </a:lnSpc>
              <a:buClrTx/>
              <a:buSzTx/>
              <a:buFont typeface="Arial" panose="020B0604020202020204" pitchFamily="34" charset="0"/>
              <a:buChar char="•"/>
            </a:pPr>
            <a:r>
              <a:rPr lang="zh-CN" dirty="0">
                <a:latin typeface="微软雅黑" panose="020B0503020204020204" pitchFamily="34" charset="-122"/>
                <a:ea typeface="微软雅黑" panose="020B0503020204020204" pitchFamily="34" charset="-122"/>
                <a:sym typeface="+mn-ea"/>
              </a:rPr>
              <a:t>2.</a:t>
            </a:r>
            <a:r>
              <a:rPr lang="en-US" altLang="zh-CN" dirty="0">
                <a:latin typeface="微软雅黑" panose="020B0503020204020204" pitchFamily="34" charset="-122"/>
                <a:ea typeface="微软雅黑" panose="020B0503020204020204" pitchFamily="34" charset="-122"/>
                <a:sym typeface="+mn-ea"/>
              </a:rPr>
              <a:t> </a:t>
            </a:r>
            <a:r>
              <a:rPr lang="zh-CN" dirty="0">
                <a:latin typeface="微软雅黑" panose="020B0503020204020204" pitchFamily="34" charset="-122"/>
                <a:ea typeface="微软雅黑" panose="020B0503020204020204" pitchFamily="34" charset="-122"/>
                <a:sym typeface="+mn-ea"/>
              </a:rPr>
              <a:t>解释权归 OpenHarmony </a:t>
            </a:r>
            <a:r>
              <a:rPr lang="en-US" altLang="zh-CN" dirty="0">
                <a:latin typeface="微软雅黑" panose="020B0503020204020204" pitchFamily="34" charset="-122"/>
                <a:ea typeface="微软雅黑" panose="020B0503020204020204" pitchFamily="34" charset="-122"/>
                <a:sym typeface="+mn-ea"/>
              </a:rPr>
              <a:t>BDOH</a:t>
            </a:r>
            <a:r>
              <a:rPr lang="zh-CN" dirty="0">
                <a:latin typeface="微软雅黑" panose="020B0503020204020204" pitchFamily="34" charset="-122"/>
                <a:ea typeface="微软雅黑" panose="020B0503020204020204" pitchFamily="34" charset="-122"/>
                <a:sym typeface="+mn-ea"/>
              </a:rPr>
              <a:t> SIG 组所有。</a:t>
            </a:r>
            <a:endParaRPr lang="zh-CN" dirty="0">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
          <p:cNvSpPr/>
          <p:nvPr/>
        </p:nvSpPr>
        <p:spPr>
          <a:xfrm>
            <a:off x="325440" y="856785"/>
            <a:ext cx="11680920" cy="1800"/>
          </a:xfrm>
          <a:prstGeom prst="line">
            <a:avLst/>
          </a:prstGeom>
          <a:ln w="19050">
            <a:solidFill>
              <a:srgbClr val="C00000"/>
            </a:solidFill>
            <a:round/>
          </a:ln>
        </p:spPr>
        <p:style>
          <a:lnRef idx="0">
            <a:scrgbClr r="0" g="0" b="0"/>
          </a:lnRef>
          <a:fillRef idx="0">
            <a:scrgbClr r="0" g="0" b="0"/>
          </a:fillRef>
          <a:effectRef idx="0">
            <a:scrgbClr r="0" g="0" b="0"/>
          </a:effectRef>
          <a:fontRef idx="minor"/>
        </p:style>
        <p:txBody>
          <a:bodyPr/>
          <a:lstStyle/>
          <a:p>
            <a:endParaRPr lang="zh-CN" altLang="en-US"/>
          </a:p>
        </p:txBody>
      </p:sp>
      <p:sp>
        <p:nvSpPr>
          <p:cNvPr id="5" name="TextBox 15"/>
          <p:cNvSpPr/>
          <p:nvPr/>
        </p:nvSpPr>
        <p:spPr>
          <a:xfrm>
            <a:off x="360720" y="229320"/>
            <a:ext cx="1070244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altLang="zh-CN" sz="3200" b="1" strike="noStrike" spc="-1" dirty="0">
                <a:solidFill>
                  <a:srgbClr val="C00000"/>
                </a:solidFill>
                <a:latin typeface="微软雅黑" panose="020B0503020204020204" pitchFamily="34" charset="-122"/>
                <a:ea typeface="微软雅黑" panose="020B0503020204020204" pitchFamily="34" charset="-122"/>
                <a:sym typeface="+mn-ea"/>
              </a:rPr>
              <a:t>OpenHarmony BDOH SIG</a:t>
            </a:r>
            <a:r>
              <a:rPr lang="zh-CN" altLang="en-US" sz="3200" b="1" strike="noStrike" spc="-1" dirty="0">
                <a:solidFill>
                  <a:srgbClr val="C00000"/>
                </a:solidFill>
                <a:latin typeface="微软雅黑" panose="020B0503020204020204" pitchFamily="34" charset="-122"/>
                <a:ea typeface="微软雅黑" panose="020B0503020204020204" pitchFamily="34" charset="-122"/>
                <a:sym typeface="+mn-ea"/>
              </a:rPr>
              <a:t>成员介绍</a:t>
            </a:r>
            <a:endParaRPr lang="zh-CN" altLang="en-US" sz="3200" b="1" strike="noStrike" spc="-1" dirty="0">
              <a:solidFill>
                <a:srgbClr val="C00000"/>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6864985" y="2595880"/>
            <a:ext cx="4951095" cy="1428750"/>
          </a:xfrm>
          <a:prstGeom prst="rect">
            <a:avLst/>
          </a:prstGeom>
          <a:noFill/>
        </p:spPr>
        <p:txBody>
          <a:bodyPr wrap="square" rtlCol="0" anchor="t">
            <a:noAutofit/>
          </a:bodyPr>
          <a:lstStyle/>
          <a:p>
            <a:pPr indent="0" fontAlgn="auto">
              <a:lnSpc>
                <a:spcPct val="125000"/>
              </a:lnSpc>
            </a:pPr>
            <a:r>
              <a:rPr lang="zh-CN" altLang="en-US" dirty="0">
                <a:latin typeface="微软雅黑" panose="020B0503020204020204" pitchFamily="34" charset="-122"/>
                <a:ea typeface="微软雅黑" panose="020B0503020204020204" pitchFamily="34" charset="-122"/>
              </a:rPr>
              <a:t>成员详情：</a:t>
            </a:r>
            <a:r>
              <a:rPr lang="en-US" altLang="zh-CN" dirty="0">
                <a:latin typeface="微软雅黑" panose="020B0503020204020204" pitchFamily="34" charset="-122"/>
                <a:ea typeface="微软雅黑" panose="020B0503020204020204" pitchFamily="34" charset="-122"/>
                <a:hlinkClick r:id="rId1" action="ppaction://hlinkfile"/>
              </a:rPr>
              <a:t>https://docs.qingque.cn/s/home/eZQB6OM8I2q8Nq5WQALykRU2k?identityId=2D7iSUEJv5H</a:t>
            </a:r>
            <a:endParaRPr lang="zh-CN" altLang="en-US"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stretch>
            <a:fillRect/>
          </a:stretch>
        </p:blipFill>
        <p:spPr>
          <a:xfrm>
            <a:off x="360680" y="902335"/>
            <a:ext cx="6344920" cy="5701030"/>
          </a:xfrm>
          <a:prstGeom prst="rect">
            <a:avLst/>
          </a:prstGeom>
        </p:spPr>
      </p:pic>
      <p:sp>
        <p:nvSpPr>
          <p:cNvPr id="7" name="文本框 6"/>
          <p:cNvSpPr txBox="1"/>
          <p:nvPr/>
        </p:nvSpPr>
        <p:spPr>
          <a:xfrm>
            <a:off x="6864985" y="4441825"/>
            <a:ext cx="5018405" cy="2032000"/>
          </a:xfrm>
          <a:prstGeom prst="rect">
            <a:avLst/>
          </a:prstGeom>
          <a:noFill/>
        </p:spPr>
        <p:txBody>
          <a:bodyPr wrap="square" rtlCol="0" anchor="t">
            <a:noAutofit/>
          </a:bodyPr>
          <a:lstStyle/>
          <a:p>
            <a:pPr algn="l">
              <a:lnSpc>
                <a:spcPct val="125000"/>
              </a:lnSpc>
              <a:buClrTx/>
              <a:buSzTx/>
              <a:buFontTx/>
            </a:pPr>
            <a:r>
              <a:rPr lang="zh-CN" altLang="en-US" dirty="0">
                <a:latin typeface="微软雅黑" panose="020B0503020204020204" pitchFamily="34" charset="-122"/>
                <a:ea typeface="微软雅黑" panose="020B0503020204020204" pitchFamily="34" charset="-122"/>
              </a:rPr>
              <a:t>沟通渠道：</a:t>
            </a:r>
            <a:endParaRPr lang="zh-CN" altLang="en-US" dirty="0">
              <a:latin typeface="微软雅黑" panose="020B0503020204020204" pitchFamily="34" charset="-122"/>
              <a:ea typeface="微软雅黑" panose="020B0503020204020204" pitchFamily="34" charset="-122"/>
            </a:endParaRPr>
          </a:p>
          <a:p>
            <a:pPr algn="l">
              <a:lnSpc>
                <a:spcPct val="125000"/>
              </a:lnSpc>
              <a:buClrTx/>
              <a:buSzTx/>
              <a:buFontTx/>
            </a:pPr>
            <a:r>
              <a:rPr lang="zh-CN" altLang="en-US" dirty="0">
                <a:latin typeface="微软雅黑" panose="020B0503020204020204" pitchFamily="34" charset="-122"/>
                <a:ea typeface="微软雅黑" panose="020B0503020204020204" pitchFamily="34" charset="-122"/>
              </a:rPr>
              <a:t>为确保组织内部信息沟通高效顺畅，现指定组长邮箱（</a:t>
            </a:r>
            <a:r>
              <a:rPr lang="zh-CN" altLang="en-US" b="1" dirty="0">
                <a:latin typeface="微软雅黑" panose="020B0503020204020204" pitchFamily="34" charset="-122"/>
                <a:ea typeface="微软雅黑" panose="020B0503020204020204" pitchFamily="34" charset="-122"/>
              </a:rPr>
              <a:t>BDS_OH@163.com</a:t>
            </a:r>
            <a:r>
              <a:rPr lang="zh-CN" altLang="en-US" dirty="0">
                <a:latin typeface="微软雅黑" panose="020B0503020204020204" pitchFamily="34" charset="-122"/>
                <a:ea typeface="微软雅黑" panose="020B0503020204020204" pitchFamily="34" charset="-122"/>
              </a:rPr>
              <a:t>）作为本组织主邮箱，该邮箱将作为成员招募信息接收、工作汇报以及重要事务沟通的官方渠道。</a:t>
            </a:r>
            <a:endParaRPr lang="zh-CN" altLang="en-US" dirty="0">
              <a:latin typeface="微软雅黑" panose="020B0503020204020204" pitchFamily="34" charset="-122"/>
              <a:ea typeface="微软雅黑" panose="020B0503020204020204" pitchFamily="34" charset="-122"/>
            </a:endParaRPr>
          </a:p>
        </p:txBody>
      </p:sp>
      <p:sp>
        <p:nvSpPr>
          <p:cNvPr id="2" name="文本框 1"/>
          <p:cNvSpPr txBox="1"/>
          <p:nvPr/>
        </p:nvSpPr>
        <p:spPr>
          <a:xfrm>
            <a:off x="6864985" y="1024255"/>
            <a:ext cx="4951095" cy="1428750"/>
          </a:xfrm>
          <a:prstGeom prst="rect">
            <a:avLst/>
          </a:prstGeom>
          <a:noFill/>
        </p:spPr>
        <p:txBody>
          <a:bodyPr wrap="square" rtlCol="0" anchor="t">
            <a:noAutofit/>
          </a:bodyPr>
          <a:p>
            <a:pPr indent="0" fontAlgn="auto">
              <a:lnSpc>
                <a:spcPct val="125000"/>
              </a:lnSpc>
            </a:pPr>
            <a:r>
              <a:rPr lang="zh-CN" altLang="en-US" dirty="0">
                <a:latin typeface="微软雅黑" panose="020B0503020204020204" pitchFamily="34" charset="-122"/>
                <a:ea typeface="微软雅黑" panose="020B0503020204020204" pitchFamily="34" charset="-122"/>
              </a:rPr>
              <a:t>成员</a:t>
            </a:r>
            <a:r>
              <a:rPr lang="zh-CN" altLang="en-US" dirty="0">
                <a:latin typeface="微软雅黑" panose="020B0503020204020204" pitchFamily="34" charset="-122"/>
                <a:ea typeface="微软雅黑" panose="020B0503020204020204" pitchFamily="34" charset="-122"/>
              </a:rPr>
              <a:t>数据：</a:t>
            </a:r>
            <a:endParaRPr lang="zh-CN" altLang="en-US" dirty="0">
              <a:latin typeface="微软雅黑" panose="020B0503020204020204" pitchFamily="34" charset="-122"/>
              <a:ea typeface="微软雅黑" panose="020B0503020204020204" pitchFamily="34" charset="-122"/>
            </a:endParaRPr>
          </a:p>
          <a:p>
            <a:pPr indent="0" fontAlgn="auto">
              <a:lnSpc>
                <a:spcPct val="125000"/>
              </a:lnSpc>
            </a:pPr>
            <a:r>
              <a:rPr lang="zh-CN" altLang="en-US" dirty="0">
                <a:latin typeface="微软雅黑" panose="020B0503020204020204" pitchFamily="34" charset="-122"/>
                <a:ea typeface="微软雅黑" panose="020B0503020204020204" pitchFamily="34" charset="-122"/>
              </a:rPr>
              <a:t>截至</a:t>
            </a:r>
            <a:r>
              <a:rPr lang="en-US" altLang="zh-CN" dirty="0">
                <a:latin typeface="微软雅黑" panose="020B0503020204020204" pitchFamily="34" charset="-122"/>
                <a:ea typeface="微软雅黑" panose="020B0503020204020204" pitchFamily="34" charset="-122"/>
              </a:rPr>
              <a:t>2025.2.18</a:t>
            </a:r>
            <a:r>
              <a:rPr lang="zh-CN" altLang="en-US" dirty="0">
                <a:latin typeface="微软雅黑" panose="020B0503020204020204" pitchFamily="34" charset="-122"/>
                <a:ea typeface="微软雅黑" panose="020B0503020204020204" pitchFamily="34" charset="-122"/>
              </a:rPr>
              <a:t>，共计成员</a:t>
            </a:r>
            <a:r>
              <a:rPr lang="en-US" altLang="zh-CN" dirty="0">
                <a:latin typeface="微软雅黑" panose="020B0503020204020204" pitchFamily="34" charset="-122"/>
                <a:ea typeface="微软雅黑" panose="020B0503020204020204" pitchFamily="34" charset="-122"/>
              </a:rPr>
              <a:t>20</a:t>
            </a:r>
            <a:r>
              <a:rPr lang="zh-CN" altLang="en-US" dirty="0">
                <a:latin typeface="微软雅黑" panose="020B0503020204020204" pitchFamily="34" charset="-122"/>
                <a:ea typeface="微软雅黑" panose="020B0503020204020204" pitchFamily="34" charset="-122"/>
              </a:rPr>
              <a:t>位，涉及企业</a:t>
            </a: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家，其中核心成员</a:t>
            </a:r>
            <a:r>
              <a:rPr lang="en-US" altLang="zh-CN" dirty="0">
                <a:latin typeface="微软雅黑" panose="020B0503020204020204" pitchFamily="34" charset="-122"/>
                <a:ea typeface="微软雅黑" panose="020B0503020204020204" pitchFamily="34" charset="-122"/>
              </a:rPr>
              <a:t>13</a:t>
            </a:r>
            <a:r>
              <a:rPr lang="zh-CN" altLang="en-US" dirty="0">
                <a:latin typeface="微软雅黑" panose="020B0503020204020204" pitchFamily="34" charset="-122"/>
                <a:ea typeface="微软雅黑" panose="020B0503020204020204" pitchFamily="34" charset="-122"/>
              </a:rPr>
              <a:t>位，伙伴成员</a:t>
            </a: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位。</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TABLE_ENDDRAG_ORIGIN_RECT" val="846*289"/>
  <p:tag name="TABLE_ENDDRAG_RECT" val="59*176*846*289"/>
</p:tagLst>
</file>

<file path=ppt/tags/tag2.xml><?xml version="1.0" encoding="utf-8"?>
<p:tagLst xmlns:p="http://schemas.openxmlformats.org/presentationml/2006/main">
  <p:tag name="TABLE_ENDDRAG_ORIGIN_RECT" val="900*185"/>
  <p:tag name="TABLE_ENDDRAG_RECT" val="39*189*900*18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Arial"/>
        <a:ea typeface="Saturday Sans Regular"/>
        <a:cs typeface="Saturday Sans Regular"/>
      </a:majorFont>
      <a:minorFont>
        <a:latin typeface="Arial"/>
        <a:ea typeface="Saturday Sans Regular"/>
        <a:cs typeface="Saturday Sans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6067</Words>
  <Application>WPS 演示</Application>
  <PresentationFormat>宽屏</PresentationFormat>
  <Paragraphs>673</Paragraphs>
  <Slides>30</Slides>
  <Notes>13</Notes>
  <HiddenSlides>0</HiddenSlides>
  <MMClips>0</MMClips>
  <ScaleCrop>false</ScaleCrop>
  <HeadingPairs>
    <vt:vector size="6" baseType="variant">
      <vt:variant>
        <vt:lpstr>已用的字体</vt:lpstr>
      </vt:variant>
      <vt:variant>
        <vt:i4>23</vt:i4>
      </vt:variant>
      <vt:variant>
        <vt:lpstr>主题</vt:lpstr>
      </vt:variant>
      <vt:variant>
        <vt:i4>3</vt:i4>
      </vt:variant>
      <vt:variant>
        <vt:lpstr>幻灯片标题</vt:lpstr>
      </vt:variant>
      <vt:variant>
        <vt:i4>30</vt:i4>
      </vt:variant>
    </vt:vector>
  </HeadingPairs>
  <TitlesOfParts>
    <vt:vector size="56" baseType="lpstr">
      <vt:lpstr>Arial</vt:lpstr>
      <vt:lpstr>宋体</vt:lpstr>
      <vt:lpstr>Wingdings</vt:lpstr>
      <vt:lpstr>微软雅黑</vt:lpstr>
      <vt:lpstr>.AppleSystemUIFont</vt:lpstr>
      <vt:lpstr>Segoe Print</vt:lpstr>
      <vt:lpstr>Candara</vt:lpstr>
      <vt:lpstr>Arial</vt:lpstr>
      <vt:lpstr>Times New Roman</vt:lpstr>
      <vt:lpstr>Saturday Sans Regular</vt:lpstr>
      <vt:lpstr>Symbol</vt:lpstr>
      <vt:lpstr>等线</vt:lpstr>
      <vt:lpstr>方正兰亭黑简体</vt:lpstr>
      <vt:lpstr>黑体</vt:lpstr>
      <vt:lpstr>方正兰亭黑简体</vt:lpstr>
      <vt:lpstr>Calibri</vt:lpstr>
      <vt:lpstr>Huawei Sans</vt:lpstr>
      <vt:lpstr>Calibri</vt:lpstr>
      <vt:lpstr>Arial Unicode MS</vt:lpstr>
      <vt:lpstr>Saturday Sans Regular</vt:lpstr>
      <vt:lpstr>Be Happy</vt:lpstr>
      <vt:lpstr>等线 Light</vt:lpstr>
      <vt:lpstr>DejaVu Math TeX Gyre</vt:lpstr>
      <vt:lpstr>Office 主题​​</vt:lpstr>
      <vt:lpstr>1_Office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c7181</dc:creator>
  <cp:lastModifiedBy>梵高先生</cp:lastModifiedBy>
  <cp:revision>41</cp:revision>
  <dcterms:created xsi:type="dcterms:W3CDTF">2025-02-07T07:16:00Z</dcterms:created>
  <dcterms:modified xsi:type="dcterms:W3CDTF">2025-02-27T09:03:16Z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48383DCF64BA4D419BB7E0072F01387F_13</vt:lpwstr>
  </property>
  <property fmtid="{D5CDD505-2E9C-101B-9397-08002B2CF9AE}" pid="3" name="KSOProductBuildVer">
    <vt:lpwstr>2052-12.1.0.19770</vt:lpwstr>
  </property>
</Properties>
</file>