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4" r:id="rId4"/>
    <p:sldId id="315" r:id="rId5"/>
    <p:sldId id="316" r:id="rId6"/>
    <p:sldId id="318" r:id="rId7"/>
    <p:sldId id="317" r:id="rId8"/>
    <p:sldId id="313" r:id="rId9"/>
    <p:sldId id="314" r:id="rId10"/>
    <p:sldId id="268" r:id="rId11"/>
  </p:sldIdLst>
  <p:sldSz cx="12192000" cy="6858000"/>
  <p:notesSz cx="7104063" cy="10234613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7C7"/>
    <a:srgbClr val="93B8E5"/>
    <a:srgbClr val="EDEFF3"/>
    <a:srgbClr val="EDC988"/>
    <a:srgbClr val="DC906F"/>
    <a:srgbClr val="7CCACE"/>
    <a:srgbClr val="D78C93"/>
    <a:srgbClr val="597DEF"/>
    <a:srgbClr val="0552CC"/>
    <a:srgbClr val="097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背景图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8890"/>
            <a:ext cx="12209780" cy="6849110"/>
          </a:xfrm>
          <a:prstGeom prst="rect">
            <a:avLst/>
          </a:prstGeom>
        </p:spPr>
      </p:pic>
      <p:pic>
        <p:nvPicPr>
          <p:cNvPr id="8" name="图片 7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000" y="189230"/>
            <a:ext cx="2524125" cy="841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背景图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10" y="0"/>
            <a:ext cx="12225655" cy="6858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3403" y="136525"/>
            <a:ext cx="2112064" cy="704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45" y="-635"/>
            <a:ext cx="1222629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692775" y="2804795"/>
            <a:ext cx="1187450" cy="94805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01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851910" y="3827780"/>
            <a:ext cx="4488815" cy="94869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过渡页标题文字</a:t>
            </a:r>
          </a:p>
        </p:txBody>
      </p:sp>
      <p:pic>
        <p:nvPicPr>
          <p:cNvPr id="6" name="图片 5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3403" y="136525"/>
            <a:ext cx="2112064" cy="704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19125" y="971550"/>
            <a:ext cx="10376535" cy="4351655"/>
          </a:xfrm>
        </p:spPr>
        <p:txBody>
          <a:bodyPr/>
          <a:lstStyle>
            <a:lvl1pPr>
              <a:defRPr sz="2400" b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8" name="图片 7" descr="ppt页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635" cy="596900"/>
          </a:xfrm>
          <a:prstGeom prst="rect">
            <a:avLst/>
          </a:prstGeom>
        </p:spPr>
      </p:pic>
      <p:sp>
        <p:nvSpPr>
          <p:cNvPr id="28" name="标题 27"/>
          <p:cNvSpPr>
            <a:spLocks noGrp="1"/>
          </p:cNvSpPr>
          <p:nvPr>
            <p:ph type="title" hasCustomPrompt="1"/>
          </p:nvPr>
        </p:nvSpPr>
        <p:spPr>
          <a:xfrm>
            <a:off x="431800" y="88900"/>
            <a:ext cx="6235065" cy="516890"/>
          </a:xfrm>
        </p:spPr>
        <p:txBody>
          <a:bodyPr anchor="ctr" anchorCtr="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775" y="1252220"/>
            <a:ext cx="6172200" cy="43541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188518" y="1252220"/>
            <a:ext cx="4165349" cy="3811588"/>
          </a:xfrm>
        </p:spPr>
        <p:txBody>
          <a:bodyPr/>
          <a:lstStyle>
            <a:lvl1pPr marL="0" indent="0">
              <a:buNone/>
              <a:defRPr sz="200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ppt页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285" cy="596265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431800" y="91440"/>
            <a:ext cx="6235065" cy="516890"/>
          </a:xfrm>
        </p:spPr>
        <p:txBody>
          <a:bodyPr anchor="ctr" anchorCtr="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"/>
            <a:ext cx="12227560" cy="6859270"/>
          </a:xfrm>
          <a:prstGeom prst="rect">
            <a:avLst/>
          </a:prstGeom>
        </p:spPr>
      </p:pic>
      <p:pic>
        <p:nvPicPr>
          <p:cNvPr id="8" name="图片 7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90" y="121920"/>
            <a:ext cx="2606675" cy="86868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823653" y="2672715"/>
            <a:ext cx="45446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336915" y="3293745"/>
            <a:ext cx="237871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38885" y="3293110"/>
            <a:ext cx="237871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公众号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8015" y="5730875"/>
            <a:ext cx="490220" cy="4902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0561955" y="6221095"/>
            <a:ext cx="94234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>
                <a:solidFill>
                  <a:schemeClr val="bg1"/>
                </a:solidFill>
                <a:latin typeface="Hiragino Sans GB W3" panose="020B0300000000000000" charset="-122"/>
                <a:ea typeface="Hiragino Sans GB W3" panose="020B0300000000000000" charset="-122"/>
              </a:rPr>
              <a:t>深开鸿公众号</a:t>
            </a: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4032885" y="3915410"/>
            <a:ext cx="3775710" cy="275590"/>
            <a:chOff x="5979" y="6382"/>
            <a:chExt cx="5946" cy="434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5979" y="6382"/>
              <a:ext cx="371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深圳开鸿数字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产业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发展有限公司</a:t>
              </a:r>
            </a:p>
          </p:txBody>
        </p:sp>
        <p:sp>
          <p:nvSpPr>
            <p:cNvPr id="2" name="文本框 1"/>
            <p:cNvSpPr txBox="1"/>
            <p:nvPr userDrawn="1"/>
          </p:nvSpPr>
          <p:spPr>
            <a:xfrm>
              <a:off x="9697" y="6382"/>
              <a:ext cx="222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kaihongdigi.com</a:t>
              </a:r>
            </a:p>
          </p:txBody>
        </p:sp>
        <p:sp>
          <p:nvSpPr>
            <p:cNvPr id="60" name="矩形 59"/>
            <p:cNvSpPr/>
            <p:nvPr userDrawn="1"/>
          </p:nvSpPr>
          <p:spPr>
            <a:xfrm>
              <a:off x="9666" y="6482"/>
              <a:ext cx="28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ppt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313920" y="2059940"/>
            <a:ext cx="2340610" cy="2738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2638425"/>
            <a:ext cx="12190730" cy="1092835"/>
          </a:xfrm>
        </p:spPr>
        <p:txBody>
          <a:bodyPr>
            <a:no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OPEN</a:t>
            </a:r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GL XTS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926205"/>
            <a:ext cx="12192000" cy="458470"/>
          </a:xfrm>
        </p:spPr>
        <p:txBody>
          <a:bodyPr>
            <a:noAutofit/>
          </a:bodyPr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ppt圆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" y="1814830"/>
            <a:ext cx="1748155" cy="3409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8565" y="2957830"/>
            <a:ext cx="3318510" cy="1325880"/>
          </a:xfrm>
        </p:spPr>
        <p:txBody>
          <a:bodyPr/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7" name="椭圆 6"/>
          <p:cNvSpPr/>
          <p:nvPr/>
        </p:nvSpPr>
        <p:spPr>
          <a:xfrm>
            <a:off x="5360035" y="2096135"/>
            <a:ext cx="537845" cy="53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360035" y="3516950"/>
            <a:ext cx="537845" cy="53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60035" y="4275773"/>
            <a:ext cx="537845" cy="53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70195" y="2153285"/>
            <a:ext cx="5651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97DD3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44795" y="3570925"/>
            <a:ext cx="638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97DD3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400" b="1" dirty="0">
              <a:solidFill>
                <a:srgbClr val="097DD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0035" y="4331018"/>
            <a:ext cx="638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97DD3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2400" b="1" dirty="0">
              <a:solidFill>
                <a:srgbClr val="097DD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40120" y="2101850"/>
            <a:ext cx="3115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43930" y="3502980"/>
            <a:ext cx="3115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进展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43930" y="4277043"/>
            <a:ext cx="3115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发现问题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369558" y="2783524"/>
            <a:ext cx="537845" cy="53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354318" y="2837499"/>
            <a:ext cx="638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97DD3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53453" y="2769554"/>
            <a:ext cx="3115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546100" y="3213100"/>
            <a:ext cx="5207000" cy="336549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/>
          <a:p>
            <a:pPr marL="0" indent="0" fontAlgn="auto">
              <a:lnSpc>
                <a:spcPct val="150000"/>
              </a:lnSpc>
              <a:spcAft>
                <a:spcPts val="1000"/>
              </a:spcAft>
              <a:buNone/>
            </a:pPr>
            <a:r>
              <a:rPr lang="zh-CN" altLang="en-US" b="1" dirty="0" smtClean="0"/>
              <a:t>依赖三方库：</a:t>
            </a:r>
            <a:r>
              <a:rPr lang="en-US" altLang="zh-CN" b="1" dirty="0" smtClean="0"/>
              <a:t>VK-GL-CTS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2100" dirty="0"/>
              <a:t>版本：</a:t>
            </a:r>
            <a:r>
              <a:rPr lang="en-US" altLang="zh-CN" sz="2100" dirty="0"/>
              <a:t>opengl-es-cts-3.2.8</a:t>
            </a:r>
            <a:endParaRPr lang="en-US" altLang="zh-CN" sz="2100" dirty="0"/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2100" dirty="0"/>
              <a:t>介绍</a:t>
            </a:r>
            <a:r>
              <a:rPr lang="zh-CN" altLang="en-US" sz="2100" dirty="0" smtClean="0"/>
              <a:t>：此仓库包括</a:t>
            </a:r>
            <a:r>
              <a:rPr lang="en-US" altLang="zh-CN" sz="2100" dirty="0" smtClean="0"/>
              <a:t>GPU</a:t>
            </a:r>
            <a:r>
              <a:rPr lang="zh-CN" altLang="en-US" sz="2100" dirty="0" smtClean="0"/>
              <a:t>测试套件，测试范围：</a:t>
            </a:r>
            <a:r>
              <a:rPr lang="en-US" altLang="zh-CN" sz="2100" dirty="0" smtClean="0"/>
              <a:t>OpenGL</a:t>
            </a:r>
            <a:r>
              <a:rPr lang="zh-CN" altLang="en-US" sz="2100" dirty="0"/>
              <a:t> </a:t>
            </a:r>
            <a:r>
              <a:rPr lang="en-US" altLang="zh-CN" sz="2100" dirty="0" smtClean="0"/>
              <a:t>ES, EGL, </a:t>
            </a:r>
            <a:r>
              <a:rPr lang="zh-CN" altLang="en-US" sz="2100" dirty="0" smtClean="0"/>
              <a:t>和 </a:t>
            </a:r>
            <a:r>
              <a:rPr lang="en-US" altLang="zh-CN" sz="2100" dirty="0" err="1" smtClean="0"/>
              <a:t>Vulkan</a:t>
            </a:r>
            <a:r>
              <a:rPr lang="zh-CN" altLang="en-US" sz="2100" dirty="0" smtClean="0"/>
              <a:t>。共有测试用例</a:t>
            </a:r>
            <a:r>
              <a:rPr lang="en-US" altLang="zh-CN" sz="2100" dirty="0" smtClean="0"/>
              <a:t>1199002</a:t>
            </a:r>
            <a:r>
              <a:rPr lang="zh-CN" altLang="en-US" sz="2100" dirty="0" smtClean="0"/>
              <a:t>条。</a:t>
            </a:r>
            <a:endParaRPr lang="en-US" altLang="zh-CN" sz="2100" dirty="0" smtClean="0"/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en-US" altLang="zh-CN" sz="2000" dirty="0" smtClean="0"/>
              <a:t>License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Apache V2.0</a:t>
            </a:r>
            <a:endParaRPr lang="en-US" altLang="zh-CN" sz="2100" dirty="0"/>
          </a:p>
          <a:p>
            <a:pPr marL="0" indent="0" fontAlgn="auto">
              <a:lnSpc>
                <a:spcPct val="150000"/>
              </a:lnSpc>
              <a:spcAft>
                <a:spcPts val="1000"/>
              </a:spcAft>
              <a:buNone/>
            </a:pPr>
            <a:endParaRPr lang="zh-CN" altLang="en-US" b="1" dirty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概述</a:t>
            </a:r>
            <a:endParaRPr lang="zh-CN" dirty="0"/>
          </a:p>
        </p:txBody>
      </p:sp>
      <p:sp>
        <p:nvSpPr>
          <p:cNvPr id="6" name="内容占位符 13"/>
          <p:cNvSpPr txBox="1">
            <a:spLocks/>
          </p:cNvSpPr>
          <p:nvPr/>
        </p:nvSpPr>
        <p:spPr>
          <a:xfrm>
            <a:off x="431798" y="1422399"/>
            <a:ext cx="11455402" cy="1790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b="1" dirty="0" smtClean="0"/>
              <a:t>OpenGL XTS</a:t>
            </a:r>
            <a:r>
              <a:rPr lang="zh-CN" altLang="en-US" b="1" dirty="0" smtClean="0"/>
              <a:t>：开源鸿蒙</a:t>
            </a:r>
            <a:r>
              <a:rPr lang="en-US" altLang="zh-CN" b="1" dirty="0" smtClean="0"/>
              <a:t>GPU</a:t>
            </a:r>
            <a:r>
              <a:rPr lang="zh-CN" altLang="en-US" b="1" dirty="0" smtClean="0"/>
              <a:t>测试套件，测试范围：</a:t>
            </a:r>
            <a:r>
              <a:rPr lang="en-US" altLang="zh-CN" b="1" dirty="0" smtClean="0"/>
              <a:t>opengles2.0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3.0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3.1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3.2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32ext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7" name="内容占位符 13"/>
          <p:cNvSpPr txBox="1">
            <a:spLocks/>
          </p:cNvSpPr>
          <p:nvPr/>
        </p:nvSpPr>
        <p:spPr>
          <a:xfrm>
            <a:off x="6299199" y="3213099"/>
            <a:ext cx="5041901" cy="33654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b="1" dirty="0" smtClean="0"/>
              <a:t>采用架构：</a:t>
            </a:r>
            <a:r>
              <a:rPr lang="en-US" altLang="zh-CN" b="1" dirty="0" smtClean="0"/>
              <a:t>XTS-ACTS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en-US" altLang="zh-CN" sz="2100" dirty="0" smtClean="0"/>
              <a:t>XTS</a:t>
            </a:r>
            <a:r>
              <a:rPr lang="zh-CN" altLang="en-US" sz="2100" dirty="0" smtClean="0"/>
              <a:t>：</a:t>
            </a:r>
            <a:r>
              <a:rPr lang="zh-CN" altLang="en-US" sz="2100" dirty="0"/>
              <a:t>开</a:t>
            </a:r>
            <a:r>
              <a:rPr lang="zh-CN" altLang="en-US" sz="2100" dirty="0" smtClean="0"/>
              <a:t>源鸿蒙认证测试套件。</a:t>
            </a:r>
            <a:endParaRPr lang="en-US" altLang="zh-CN" sz="2100" dirty="0" smtClean="0"/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en-US" altLang="zh-CN" sz="2100" dirty="0" smtClean="0"/>
              <a:t>ACTS</a:t>
            </a:r>
            <a:r>
              <a:rPr lang="zh-CN" altLang="en-US" sz="2100" dirty="0" smtClean="0"/>
              <a:t>：应用兼容性测试套件。</a:t>
            </a:r>
            <a:endParaRPr lang="en-US" altLang="zh-CN" sz="2100" dirty="0" smtClean="0"/>
          </a:p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目录结构</a:t>
            </a:r>
            <a:endParaRPr lang="zh-CN" dirty="0"/>
          </a:p>
        </p:txBody>
      </p:sp>
      <p:sp>
        <p:nvSpPr>
          <p:cNvPr id="6" name="内容占位符 13"/>
          <p:cNvSpPr txBox="1">
            <a:spLocks/>
          </p:cNvSpPr>
          <p:nvPr/>
        </p:nvSpPr>
        <p:spPr>
          <a:xfrm>
            <a:off x="6056312" y="625874"/>
            <a:ext cx="5830890" cy="1103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b="1" dirty="0" smtClean="0"/>
              <a:t>测试套件目录：源码路径</a:t>
            </a:r>
            <a:r>
              <a:rPr lang="en-US" altLang="zh-CN" b="1" dirty="0" smtClean="0"/>
              <a:t>/test/</a:t>
            </a:r>
            <a:r>
              <a:rPr lang="en-US" altLang="zh-CN" b="1" dirty="0" err="1" smtClean="0"/>
              <a:t>xts</a:t>
            </a:r>
            <a:r>
              <a:rPr lang="en-US" altLang="zh-CN" b="1" dirty="0" smtClean="0"/>
              <a:t>/acts/graphic/</a:t>
            </a:r>
            <a:r>
              <a:rPr lang="en-US" altLang="zh-CN" b="1" dirty="0" err="1" smtClean="0"/>
              <a:t>vkgl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12" y="1868487"/>
            <a:ext cx="5467350" cy="3914775"/>
          </a:xfrm>
          <a:prstGeom prst="rect">
            <a:avLst/>
          </a:prstGeom>
        </p:spPr>
      </p:pic>
      <p:sp>
        <p:nvSpPr>
          <p:cNvPr id="11" name="内容占位符 13"/>
          <p:cNvSpPr txBox="1">
            <a:spLocks/>
          </p:cNvSpPr>
          <p:nvPr/>
        </p:nvSpPr>
        <p:spPr>
          <a:xfrm>
            <a:off x="431800" y="628014"/>
            <a:ext cx="5830890" cy="1103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b="1" dirty="0"/>
              <a:t>三方库</a:t>
            </a:r>
            <a:r>
              <a:rPr lang="zh-CN" altLang="en-US" b="1" dirty="0" smtClean="0"/>
              <a:t>目录：源码路径</a:t>
            </a:r>
            <a:r>
              <a:rPr lang="en-US" altLang="zh-CN" b="1" dirty="0" smtClean="0"/>
              <a:t>/</a:t>
            </a:r>
            <a:r>
              <a:rPr lang="en-US" altLang="zh-CN" b="1" dirty="0" err="1" smtClean="0"/>
              <a:t>third_party</a:t>
            </a:r>
            <a:r>
              <a:rPr lang="en-US" altLang="zh-CN" b="1" dirty="0" smtClean="0"/>
              <a:t>/VK-GL-CTS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131" y="1320920"/>
            <a:ext cx="2433638" cy="50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目录结构 </a:t>
            </a:r>
            <a:r>
              <a:rPr lang="en-US" altLang="zh-CN" dirty="0" smtClean="0"/>
              <a:t>– ACTS</a:t>
            </a:r>
            <a:r>
              <a:rPr lang="zh-CN" altLang="en-US" dirty="0" smtClean="0"/>
              <a:t>加入</a:t>
            </a:r>
            <a:endParaRPr lang="zh-CN" dirty="0"/>
          </a:p>
        </p:txBody>
      </p:sp>
      <p:sp>
        <p:nvSpPr>
          <p:cNvPr id="6" name="内容占位符 13"/>
          <p:cNvSpPr txBox="1">
            <a:spLocks/>
          </p:cNvSpPr>
          <p:nvPr/>
        </p:nvSpPr>
        <p:spPr>
          <a:xfrm>
            <a:off x="431800" y="1079499"/>
            <a:ext cx="11455402" cy="1103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b="1" dirty="0"/>
          </a:p>
        </p:txBody>
      </p:sp>
      <p:sp>
        <p:nvSpPr>
          <p:cNvPr id="7" name="内容占位符 13"/>
          <p:cNvSpPr txBox="1">
            <a:spLocks/>
          </p:cNvSpPr>
          <p:nvPr/>
        </p:nvSpPr>
        <p:spPr>
          <a:xfrm>
            <a:off x="431800" y="897731"/>
            <a:ext cx="5583238" cy="892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b="1" dirty="0" err="1" smtClean="0"/>
              <a:t>third_party</a:t>
            </a:r>
            <a:r>
              <a:rPr lang="en-US" altLang="zh-CN" b="1" dirty="0" smtClean="0"/>
              <a:t>/VK-GL-CTS</a:t>
            </a:r>
            <a:r>
              <a:rPr lang="zh-CN" altLang="en-US" b="1" dirty="0" smtClean="0"/>
              <a:t>增加</a:t>
            </a:r>
            <a:r>
              <a:rPr lang="en-US" altLang="zh-CN" b="1" dirty="0" err="1" smtClean="0"/>
              <a:t>Openharmony</a:t>
            </a:r>
            <a:r>
              <a:rPr lang="zh-CN" altLang="en-US" b="1" dirty="0" smtClean="0"/>
              <a:t>适配层：</a:t>
            </a:r>
            <a:r>
              <a:rPr lang="en-US" altLang="zh-CN" dirty="0" smtClean="0"/>
              <a:t>VK-GL-CTS/framework/platform</a:t>
            </a:r>
            <a:r>
              <a:rPr lang="zh-CN" altLang="en-US" dirty="0" smtClean="0"/>
              <a:t>目录增加适配层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23" y="1790699"/>
            <a:ext cx="5238750" cy="4505325"/>
          </a:xfrm>
          <a:prstGeom prst="rect">
            <a:avLst/>
          </a:prstGeom>
        </p:spPr>
      </p:pic>
      <p:sp>
        <p:nvSpPr>
          <p:cNvPr id="9" name="内容占位符 13"/>
          <p:cNvSpPr txBox="1">
            <a:spLocks/>
          </p:cNvSpPr>
          <p:nvPr/>
        </p:nvSpPr>
        <p:spPr>
          <a:xfrm>
            <a:off x="6589722" y="897731"/>
            <a:ext cx="5238751" cy="892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b="1" dirty="0" smtClean="0"/>
              <a:t>test/graphic/BUILD.gn</a:t>
            </a:r>
            <a:r>
              <a:rPr lang="zh-CN" altLang="en-US" b="1" dirty="0" smtClean="0"/>
              <a:t>增加编译入口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1581148"/>
            <a:ext cx="46577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代码介绍</a:t>
            </a:r>
            <a:r>
              <a:rPr lang="en-US" altLang="zh-CN" dirty="0" smtClean="0"/>
              <a:t>-</a:t>
            </a:r>
            <a:r>
              <a:rPr lang="zh-CN" altLang="en-US" dirty="0" smtClean="0"/>
              <a:t>测试</a:t>
            </a:r>
            <a:r>
              <a:rPr lang="en-US" altLang="zh-CN" dirty="0" smtClean="0"/>
              <a:t>Suite </a:t>
            </a:r>
            <a:r>
              <a:rPr lang="zh-CN" altLang="en-US" dirty="0" smtClean="0"/>
              <a:t>、 </a:t>
            </a:r>
            <a:r>
              <a:rPr lang="en-US" altLang="zh-CN" dirty="0" smtClean="0"/>
              <a:t>Case</a:t>
            </a:r>
            <a:endParaRPr 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47" y="605790"/>
            <a:ext cx="5095888" cy="6252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68" y="605790"/>
            <a:ext cx="4652985" cy="62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代码介绍</a:t>
            </a:r>
            <a:r>
              <a:rPr lang="en-US" altLang="zh-CN" dirty="0" smtClean="0"/>
              <a:t>-</a:t>
            </a:r>
            <a:r>
              <a:rPr lang="zh-CN" altLang="en-US" dirty="0" smtClean="0"/>
              <a:t>日志和测试结果</a:t>
            </a:r>
            <a:endParaRPr lang="zh-CN" dirty="0"/>
          </a:p>
        </p:txBody>
      </p:sp>
      <p:sp>
        <p:nvSpPr>
          <p:cNvPr id="6" name="内容占位符 13"/>
          <p:cNvSpPr txBox="1">
            <a:spLocks/>
          </p:cNvSpPr>
          <p:nvPr/>
        </p:nvSpPr>
        <p:spPr>
          <a:xfrm>
            <a:off x="431800" y="786209"/>
            <a:ext cx="4597400" cy="1049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b="1" dirty="0" smtClean="0"/>
              <a:t>日志定义：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006997"/>
            <a:ext cx="4638675" cy="1200150"/>
          </a:xfrm>
          <a:prstGeom prst="rect">
            <a:avLst/>
          </a:prstGeom>
        </p:spPr>
      </p:pic>
      <p:sp>
        <p:nvSpPr>
          <p:cNvPr id="7" name="内容占位符 13"/>
          <p:cNvSpPr txBox="1">
            <a:spLocks/>
          </p:cNvSpPr>
          <p:nvPr/>
        </p:nvSpPr>
        <p:spPr>
          <a:xfrm>
            <a:off x="6367462" y="605115"/>
            <a:ext cx="4597400" cy="1049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b="1" dirty="0" smtClean="0"/>
              <a:t>测试结果查看：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462" y="1310879"/>
            <a:ext cx="5824538" cy="5204221"/>
          </a:xfrm>
          <a:prstGeom prst="rect">
            <a:avLst/>
          </a:prstGeom>
        </p:spPr>
      </p:pic>
      <p:sp>
        <p:nvSpPr>
          <p:cNvPr id="9" name="内容占位符 13"/>
          <p:cNvSpPr txBox="1">
            <a:spLocks/>
          </p:cNvSpPr>
          <p:nvPr/>
        </p:nvSpPr>
        <p:spPr>
          <a:xfrm>
            <a:off x="452437" y="3781821"/>
            <a:ext cx="4597400" cy="1049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b="1" dirty="0" smtClean="0"/>
              <a:t>日志分析：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4831160"/>
            <a:ext cx="4657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1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31799" y="2025648"/>
            <a:ext cx="3606801" cy="336549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1000"/>
              </a:spcAft>
              <a:buNone/>
            </a:pPr>
            <a:r>
              <a:rPr lang="zh-CN" altLang="en-US" b="1" dirty="0" smtClean="0">
                <a:solidFill>
                  <a:schemeClr val="tx1"/>
                </a:solidFill>
              </a:rPr>
              <a:t>三方库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1000"/>
              </a:spcAft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移植完成，走流程中，待上库。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进展</a:t>
            </a:r>
            <a:endParaRPr lang="zh-CN" dirty="0"/>
          </a:p>
        </p:txBody>
      </p:sp>
      <p:sp>
        <p:nvSpPr>
          <p:cNvPr id="6" name="内容占位符 13"/>
          <p:cNvSpPr txBox="1">
            <a:spLocks/>
          </p:cNvSpPr>
          <p:nvPr/>
        </p:nvSpPr>
        <p:spPr>
          <a:xfrm>
            <a:off x="469264" y="1917696"/>
            <a:ext cx="11455402" cy="1790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b="1" dirty="0"/>
          </a:p>
        </p:txBody>
      </p:sp>
      <p:sp>
        <p:nvSpPr>
          <p:cNvPr id="8" name="内容占位符 13"/>
          <p:cNvSpPr txBox="1">
            <a:spLocks/>
          </p:cNvSpPr>
          <p:nvPr/>
        </p:nvSpPr>
        <p:spPr>
          <a:xfrm>
            <a:off x="4127500" y="2025648"/>
            <a:ext cx="3606801" cy="33654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b="1" dirty="0" smtClean="0"/>
              <a:t>XTS-ACTS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 smtClean="0"/>
              <a:t>开发接入完成，支持</a:t>
            </a:r>
            <a:r>
              <a:rPr lang="en-US" altLang="zh-CN" dirty="0" smtClean="0"/>
              <a:t>gles2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3.1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3.2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32ext</a:t>
            </a:r>
            <a:r>
              <a:rPr lang="zh-CN" altLang="en-US" dirty="0" smtClean="0"/>
              <a:t>接口测试，总用例数</a:t>
            </a:r>
            <a:r>
              <a:rPr lang="en-US" altLang="zh-CN" dirty="0" smtClean="0"/>
              <a:t>114407</a:t>
            </a:r>
            <a:r>
              <a:rPr lang="zh-CN" altLang="en-US" dirty="0" smtClean="0"/>
              <a:t>条。</a:t>
            </a:r>
            <a:endParaRPr lang="zh-CN" altLang="en-US" dirty="0"/>
          </a:p>
        </p:txBody>
      </p:sp>
      <p:sp>
        <p:nvSpPr>
          <p:cNvPr id="9" name="内容占位符 13"/>
          <p:cNvSpPr txBox="1">
            <a:spLocks/>
          </p:cNvSpPr>
          <p:nvPr/>
        </p:nvSpPr>
        <p:spPr>
          <a:xfrm>
            <a:off x="7823200" y="2025648"/>
            <a:ext cx="3771899" cy="3365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b="1" dirty="0" smtClean="0"/>
              <a:t>平台版本支持</a:t>
            </a:r>
            <a:endParaRPr lang="en-US" altLang="zh-CN" b="1" dirty="0" smtClean="0"/>
          </a:p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 smtClean="0"/>
              <a:t>版本：支持</a:t>
            </a:r>
            <a:r>
              <a:rPr lang="en-US" altLang="zh-CN" dirty="0" smtClean="0"/>
              <a:t>Openharmony3.1 release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 smtClean="0"/>
              <a:t>平台：</a:t>
            </a:r>
            <a:r>
              <a:rPr lang="en-US" altLang="zh-CN" dirty="0" smtClean="0"/>
              <a:t>RK3568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36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发现问题</a:t>
            </a:r>
            <a:endParaRPr 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94" y="914049"/>
            <a:ext cx="7964011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0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AzMDRhOGQ5NGQzODc5MzBhMWY4ZTJkNjkwNzM5M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210</Words>
  <Application>Microsoft Office PowerPoint</Application>
  <PresentationFormat>宽屏</PresentationFormat>
  <Paragraphs>39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Hiragino Sans GB W3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OPENGL XTS介绍</vt:lpstr>
      <vt:lpstr>CONTENTS</vt:lpstr>
      <vt:lpstr>概述</vt:lpstr>
      <vt:lpstr>目录结构</vt:lpstr>
      <vt:lpstr>目录结构 – ACTS加入</vt:lpstr>
      <vt:lpstr>代码介绍-测试Suite 、 Case</vt:lpstr>
      <vt:lpstr>代码介绍-日志和测试结果</vt:lpstr>
      <vt:lpstr>进展</vt:lpstr>
      <vt:lpstr>发现问题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zzzzzz</dc:creator>
  <cp:lastModifiedBy>123</cp:lastModifiedBy>
  <cp:revision>79</cp:revision>
  <dcterms:created xsi:type="dcterms:W3CDTF">2021-12-10T08:35:00Z</dcterms:created>
  <dcterms:modified xsi:type="dcterms:W3CDTF">2022-07-27T03:41:57Z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50E6A3E2989C474C88725790EEC07FD0</vt:lpwstr>
  </property>
  <property fmtid="{D5CDD505-2E9C-101B-9397-08002B2CF9AE}" pid="4" name="_2015_ms_pID_725343">
    <vt:lpwstr>(2)ZhszovEUmaGJ7QRpseXAiM5ChPuI1kD6nVmwwtKwRxXx+PoLB6U+VhZljdqN7T7pQBBxGKc6
+VVy61TFjLW21vA+BiE8WYZqb2dlkk2o+L0FLpc6YzPw8HgNiMZY3UdoajAE3jmUp+jOeLtF
jzVjx6jcUg2sgwSNeI/tQFl5LAFvO4ChgqnuHnxyFWlQugm+3UUbIzMfX4L5BDrVplDKHa7p
pVkYH9PavgX3olgE+L</vt:lpwstr>
  </property>
  <property fmtid="{D5CDD505-2E9C-101B-9397-08002B2CF9AE}" pid="5" name="_2015_ms_pID_7253431">
    <vt:lpwstr>WDiw3zboJ12x/bX9RUDKTmdAmpwZTjPbSE7Tgi3VkILahRZvWgiQDA
H5fuMuCXwyg0XLtkRRrzKFDLIGMlTqS2AzoRmmkpulpRfoI7c82lGAR5d2u8xhopiLAQaVcC
bjZkvHcWcjNTfpE9njc1UnTF/ekfsH63K1Rroy+oMUdC6TxEwUvY/Hkn0tXuzJ1T+VDmNfbY
PwcoxEw4glCqqC/c</vt:lpwstr>
  </property>
</Properties>
</file>