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slideLayouts/slideLayout4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 autoCompressPictures="0">
  <p:sldMasterIdLst>
    <p:sldMasterId id="2147484027" r:id="rId1"/>
    <p:sldMasterId id="2147484194" r:id="rId2"/>
    <p:sldMasterId id="2147484198" r:id="rId3"/>
    <p:sldMasterId id="2147484216" r:id="rId4"/>
    <p:sldMasterId id="2147484219" r:id="rId5"/>
    <p:sldMasterId id="2147484221" r:id="rId6"/>
    <p:sldMasterId id="2147484283" r:id="rId7"/>
    <p:sldMasterId id="2147484298" r:id="rId8"/>
    <p:sldMasterId id="2147484327" r:id="rId9"/>
    <p:sldMasterId id="2147484365" r:id="rId10"/>
    <p:sldMasterId id="2147484415" r:id="rId11"/>
    <p:sldMasterId id="2147484435" r:id="rId12"/>
    <p:sldMasterId id="2147484469" r:id="rId13"/>
    <p:sldMasterId id="2147484472" r:id="rId14"/>
    <p:sldMasterId id="2147484489" r:id="rId15"/>
    <p:sldMasterId id="2147484662" r:id="rId16"/>
  </p:sldMasterIdLst>
  <p:notesMasterIdLst>
    <p:notesMasterId r:id="rId18"/>
  </p:notesMasterIdLst>
  <p:sldIdLst>
    <p:sldId id="587" r:id="rId17"/>
  </p:sldIdLst>
  <p:sldSz cx="12601575" cy="6300788"/>
  <p:notesSz cx="7099300" cy="10234613"/>
  <p:defaultTextStyle>
    <a:defPPr>
      <a:defRPr lang="en-US"/>
    </a:defPPr>
    <a:lvl1pPr algn="l" defTabSz="409575" rtl="0" eaLnBrk="0" fontAlgn="base" hangingPunct="0">
      <a:spcBef>
        <a:spcPct val="0"/>
      </a:spcBef>
      <a:spcAft>
        <a:spcPct val="0"/>
      </a:spcAft>
      <a:defRPr sz="2900" kern="1200">
        <a:solidFill>
          <a:srgbClr val="000000"/>
        </a:solidFill>
        <a:latin typeface="Gill Sans" pitchFamily="-109" charset="0"/>
        <a:ea typeface="MS PGothic" panose="020B0600070205080204" pitchFamily="34" charset="-128"/>
        <a:cs typeface="+mn-cs"/>
        <a:sym typeface="Gill Sans" pitchFamily="-109" charset="0"/>
      </a:defRPr>
    </a:lvl1pPr>
    <a:lvl2pPr marL="171450" indent="171450" algn="l" defTabSz="409575" rtl="0" eaLnBrk="0" fontAlgn="base" hangingPunct="0">
      <a:spcBef>
        <a:spcPct val="0"/>
      </a:spcBef>
      <a:spcAft>
        <a:spcPct val="0"/>
      </a:spcAft>
      <a:defRPr sz="2900" kern="1200">
        <a:solidFill>
          <a:srgbClr val="000000"/>
        </a:solidFill>
        <a:latin typeface="Gill Sans" pitchFamily="-109" charset="0"/>
        <a:ea typeface="MS PGothic" panose="020B0600070205080204" pitchFamily="34" charset="-128"/>
        <a:cs typeface="+mn-cs"/>
        <a:sym typeface="Gill Sans" pitchFamily="-109" charset="0"/>
      </a:defRPr>
    </a:lvl2pPr>
    <a:lvl3pPr marL="342900" indent="342900" algn="l" defTabSz="409575" rtl="0" eaLnBrk="0" fontAlgn="base" hangingPunct="0">
      <a:spcBef>
        <a:spcPct val="0"/>
      </a:spcBef>
      <a:spcAft>
        <a:spcPct val="0"/>
      </a:spcAft>
      <a:defRPr sz="2900" kern="1200">
        <a:solidFill>
          <a:srgbClr val="000000"/>
        </a:solidFill>
        <a:latin typeface="Gill Sans" pitchFamily="-109" charset="0"/>
        <a:ea typeface="MS PGothic" panose="020B0600070205080204" pitchFamily="34" charset="-128"/>
        <a:cs typeface="+mn-cs"/>
        <a:sym typeface="Gill Sans" pitchFamily="-109" charset="0"/>
      </a:defRPr>
    </a:lvl3pPr>
    <a:lvl4pPr marL="514350" indent="514350" algn="l" defTabSz="409575" rtl="0" eaLnBrk="0" fontAlgn="base" hangingPunct="0">
      <a:spcBef>
        <a:spcPct val="0"/>
      </a:spcBef>
      <a:spcAft>
        <a:spcPct val="0"/>
      </a:spcAft>
      <a:defRPr sz="2900" kern="1200">
        <a:solidFill>
          <a:srgbClr val="000000"/>
        </a:solidFill>
        <a:latin typeface="Gill Sans" pitchFamily="-109" charset="0"/>
        <a:ea typeface="MS PGothic" panose="020B0600070205080204" pitchFamily="34" charset="-128"/>
        <a:cs typeface="+mn-cs"/>
        <a:sym typeface="Gill Sans" pitchFamily="-109" charset="0"/>
      </a:defRPr>
    </a:lvl4pPr>
    <a:lvl5pPr marL="685800" indent="685800" algn="l" defTabSz="409575" rtl="0" eaLnBrk="0" fontAlgn="base" hangingPunct="0">
      <a:spcBef>
        <a:spcPct val="0"/>
      </a:spcBef>
      <a:spcAft>
        <a:spcPct val="0"/>
      </a:spcAft>
      <a:defRPr sz="2900" kern="1200">
        <a:solidFill>
          <a:srgbClr val="000000"/>
        </a:solidFill>
        <a:latin typeface="Gill Sans" pitchFamily="-109" charset="0"/>
        <a:ea typeface="MS PGothic" panose="020B0600070205080204" pitchFamily="34" charset="-128"/>
        <a:cs typeface="+mn-cs"/>
        <a:sym typeface="Gill Sans" pitchFamily="-109" charset="0"/>
      </a:defRPr>
    </a:lvl5pPr>
    <a:lvl6pPr marL="2286000" algn="l" defTabSz="914400" rtl="0" eaLnBrk="1" latinLnBrk="0" hangingPunct="1">
      <a:defRPr sz="2900" kern="1200">
        <a:solidFill>
          <a:srgbClr val="000000"/>
        </a:solidFill>
        <a:latin typeface="Gill Sans" pitchFamily="-109" charset="0"/>
        <a:ea typeface="MS PGothic" panose="020B0600070205080204" pitchFamily="34" charset="-128"/>
        <a:cs typeface="+mn-cs"/>
        <a:sym typeface="Gill Sans" pitchFamily="-109" charset="0"/>
      </a:defRPr>
    </a:lvl6pPr>
    <a:lvl7pPr marL="2743200" algn="l" defTabSz="914400" rtl="0" eaLnBrk="1" latinLnBrk="0" hangingPunct="1">
      <a:defRPr sz="2900" kern="1200">
        <a:solidFill>
          <a:srgbClr val="000000"/>
        </a:solidFill>
        <a:latin typeface="Gill Sans" pitchFamily="-109" charset="0"/>
        <a:ea typeface="MS PGothic" panose="020B0600070205080204" pitchFamily="34" charset="-128"/>
        <a:cs typeface="+mn-cs"/>
        <a:sym typeface="Gill Sans" pitchFamily="-109" charset="0"/>
      </a:defRPr>
    </a:lvl7pPr>
    <a:lvl8pPr marL="3200400" algn="l" defTabSz="914400" rtl="0" eaLnBrk="1" latinLnBrk="0" hangingPunct="1">
      <a:defRPr sz="2900" kern="1200">
        <a:solidFill>
          <a:srgbClr val="000000"/>
        </a:solidFill>
        <a:latin typeface="Gill Sans" pitchFamily="-109" charset="0"/>
        <a:ea typeface="MS PGothic" panose="020B0600070205080204" pitchFamily="34" charset="-128"/>
        <a:cs typeface="+mn-cs"/>
        <a:sym typeface="Gill Sans" pitchFamily="-109" charset="0"/>
      </a:defRPr>
    </a:lvl8pPr>
    <a:lvl9pPr marL="3657600" algn="l" defTabSz="914400" rtl="0" eaLnBrk="1" latinLnBrk="0" hangingPunct="1">
      <a:defRPr sz="2900" kern="1200">
        <a:solidFill>
          <a:srgbClr val="000000"/>
        </a:solidFill>
        <a:latin typeface="Gill Sans" pitchFamily="-109" charset="0"/>
        <a:ea typeface="MS PGothic" panose="020B0600070205080204" pitchFamily="34" charset="-128"/>
        <a:cs typeface="+mn-cs"/>
        <a:sym typeface="Gill Sans" pitchFamily="-109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85">
          <p15:clr>
            <a:srgbClr val="A4A3A4"/>
          </p15:clr>
        </p15:guide>
        <p15:guide id="2" pos="39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lili (Carlos)" initials="C(" lastIdx="1" clrIdx="0">
    <p:extLst>
      <p:ext uri="{19B8F6BF-5375-455C-9EA6-DF929625EA0E}">
        <p15:presenceInfo xmlns:p15="http://schemas.microsoft.com/office/powerpoint/2012/main" userId="S-1-5-21-147214757-305610072-1517763936-4231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7F7F7F"/>
    <a:srgbClr val="BFBFBF"/>
    <a:srgbClr val="ACACAC"/>
    <a:srgbClr val="A6A6A6"/>
    <a:srgbClr val="CCCCCC"/>
    <a:srgbClr val="0070C0"/>
    <a:srgbClr val="00B050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8" autoAdjust="0"/>
    <p:restoredTop sz="87543" autoAdjust="0"/>
  </p:normalViewPr>
  <p:slideViewPr>
    <p:cSldViewPr>
      <p:cViewPr varScale="1">
        <p:scale>
          <a:sx n="93" d="100"/>
          <a:sy n="93" d="100"/>
        </p:scale>
        <p:origin x="51" y="138"/>
      </p:cViewPr>
      <p:guideLst>
        <p:guide orient="horz" pos="1985"/>
        <p:guide pos="39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-287338" y="768350"/>
            <a:ext cx="7673976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Lucida Grande" pitchFamily="-109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Lucida Grande" pitchFamily="-109" charset="0"/>
              </a:rPr>
              <a:t>Second level</a:t>
            </a:r>
          </a:p>
          <a:p>
            <a:pPr lvl="2"/>
            <a:r>
              <a:rPr lang="en-US" noProof="0" smtClean="0">
                <a:sym typeface="Lucida Grande" pitchFamily="-109" charset="0"/>
              </a:rPr>
              <a:t>Third level</a:t>
            </a:r>
          </a:p>
          <a:p>
            <a:pPr lvl="3"/>
            <a:r>
              <a:rPr lang="en-US" noProof="0" smtClean="0">
                <a:sym typeface="Lucida Grande" pitchFamily="-109" charset="0"/>
              </a:rPr>
              <a:t>Fourth level</a:t>
            </a:r>
          </a:p>
          <a:p>
            <a:pPr lvl="4"/>
            <a:r>
              <a:rPr lang="en-US" noProof="0" smtClean="0">
                <a:sym typeface="Lucida Grande" pitchFamily="-109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0243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09575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Lucida Grande" charset="0"/>
        <a:ea typeface="MS PGothic" pitchFamily="34" charset="-128"/>
        <a:cs typeface="Lucida Grande" charset="0"/>
        <a:sym typeface="Lucida Grande" pitchFamily="-109" charset="0"/>
      </a:defRPr>
    </a:lvl1pPr>
    <a:lvl2pPr marL="171450" algn="l" defTabSz="409575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pitchFamily="-109" charset="0"/>
      </a:defRPr>
    </a:lvl2pPr>
    <a:lvl3pPr marL="342900" algn="l" defTabSz="409575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pitchFamily="-109" charset="0"/>
      </a:defRPr>
    </a:lvl3pPr>
    <a:lvl4pPr marL="514350" algn="l" defTabSz="409575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pitchFamily="-109" charset="0"/>
      </a:defRPr>
    </a:lvl4pPr>
    <a:lvl5pPr marL="685800" algn="l" defTabSz="409575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pitchFamily="-109" charset="0"/>
      </a:defRPr>
    </a:lvl5pPr>
    <a:lvl6pPr marL="1717243" algn="l" defTabSz="3434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60692" algn="l" defTabSz="3434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4140" algn="l" defTabSz="3434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7589" algn="l" defTabSz="3434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/>
          <a:lstStyle/>
          <a:p>
            <a:fld id="{3C5B2716-ABE6-42AD-AE0C-747C3D50E92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57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4292600" y="3011488"/>
            <a:ext cx="3992563" cy="0"/>
          </a:xfrm>
          <a:prstGeom prst="line">
            <a:avLst/>
          </a:prstGeom>
          <a:noFill/>
          <a:ln w="3175">
            <a:solidFill>
              <a:srgbClr val="3737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5" name="Picture 1" descr="droppedImag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748338"/>
            <a:ext cx="12412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Huawei_logo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597400"/>
            <a:ext cx="10255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895280" y="2461248"/>
            <a:ext cx="10869474" cy="492249"/>
          </a:xfrm>
          <a:prstGeom prst="rect">
            <a:avLst/>
          </a:prstGeom>
        </p:spPr>
        <p:txBody>
          <a:bodyPr lIns="68690" tIns="34345" rIns="68690" bIns="34345" anchor="ctr"/>
          <a:lstStyle>
            <a:lvl1pPr algn="ctr">
              <a:defRPr sz="3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FrutigerNext LT Medium" pitchFamily="34" charset="0"/>
                <a:ea typeface="黑体" pitchFamily="49" charset="-122"/>
                <a:cs typeface="FrutigerNext LT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347294" y="3150395"/>
            <a:ext cx="5980826" cy="541474"/>
          </a:xfrm>
          <a:prstGeom prst="rect">
            <a:avLst/>
          </a:prstGeom>
        </p:spPr>
        <p:txBody>
          <a:bodyPr lIns="68690" tIns="34345" rIns="68690" bIns="34345"/>
          <a:lstStyle>
            <a:lvl1pPr>
              <a:defRPr sz="1800" b="0" i="1">
                <a:solidFill>
                  <a:schemeClr val="tx1">
                    <a:lumMod val="65000"/>
                    <a:lumOff val="35000"/>
                  </a:schemeClr>
                </a:solidFill>
                <a:latin typeface="FrutigerNext LT Medium" pitchFamily="34" charset="0"/>
                <a:ea typeface="黑体" pitchFamily="49" charset="-122"/>
                <a:cs typeface="FrutigerNext LT Medium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372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uawei_logo.psd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5631" y="5364423"/>
            <a:ext cx="561109" cy="4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droppedImage.pd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722" y="6047006"/>
            <a:ext cx="5640623" cy="26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8387" y="272378"/>
            <a:ext cx="1279722" cy="26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6152" y="6042633"/>
            <a:ext cx="495893" cy="254551"/>
          </a:xfrm>
          <a:prstGeom prst="rect">
            <a:avLst/>
          </a:prstGeom>
          <a:noFill/>
        </p:spPr>
        <p:txBody>
          <a:bodyPr lIns="84003" tIns="42002" rIns="84003" bIns="42002">
            <a:spAutoFit/>
          </a:bodyPr>
          <a:lstStyle/>
          <a:p>
            <a:pPr>
              <a:defRPr/>
            </a:pPr>
            <a:fld id="{8B79929F-32B3-4A2A-9429-AA9A0EA80EDC}" type="slidenum">
              <a:rPr lang="zh-CN" altLang="en-US" sz="1103">
                <a:latin typeface="FrutigerNext LT Medium" pitchFamily="34" charset="0"/>
              </a:rPr>
              <a:pPr>
                <a:defRPr/>
              </a:pPr>
              <a:t>‹#›</a:t>
            </a:fld>
            <a:endParaRPr lang="zh-CN" altLang="en-US" sz="1103" dirty="0">
              <a:latin typeface="FrutigerNext LT Medium" pitchFamily="34" charset="0"/>
            </a:endParaRP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836825" y="719113"/>
            <a:ext cx="10878002" cy="393799"/>
          </a:xfrm>
          <a:prstGeom prst="rect">
            <a:avLst/>
          </a:prstGeom>
        </p:spPr>
        <p:txBody>
          <a:bodyPr lIns="91432" tIns="45716" rIns="91432" bIns="45716"/>
          <a:lstStyle>
            <a:lvl1pPr algn="l">
              <a:defRPr sz="2205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1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uawei_logo.psd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5631" y="5364423"/>
            <a:ext cx="561109" cy="4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droppedImage.pd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722" y="6047006"/>
            <a:ext cx="5640623" cy="26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8387" y="272378"/>
            <a:ext cx="1279722" cy="26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6152" y="6042633"/>
            <a:ext cx="495893" cy="254551"/>
          </a:xfrm>
          <a:prstGeom prst="rect">
            <a:avLst/>
          </a:prstGeom>
          <a:noFill/>
        </p:spPr>
        <p:txBody>
          <a:bodyPr lIns="84003" tIns="42002" rIns="84003" bIns="42002">
            <a:spAutoFit/>
          </a:bodyPr>
          <a:lstStyle/>
          <a:p>
            <a:pPr>
              <a:defRPr/>
            </a:pPr>
            <a:fld id="{8B79929F-32B3-4A2A-9429-AA9A0EA80EDC}" type="slidenum">
              <a:rPr lang="zh-CN" altLang="en-US" sz="1103">
                <a:latin typeface="FrutigerNext LT Medium" pitchFamily="34" charset="0"/>
              </a:rPr>
              <a:pPr>
                <a:defRPr/>
              </a:pPr>
              <a:t>‹#›</a:t>
            </a:fld>
            <a:endParaRPr lang="zh-CN" altLang="en-US" sz="1103" dirty="0">
              <a:latin typeface="FrutigerNext LT Medium" pitchFamily="34" charset="0"/>
            </a:endParaRP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836825" y="719113"/>
            <a:ext cx="10878002" cy="393799"/>
          </a:xfrm>
          <a:prstGeom prst="rect">
            <a:avLst/>
          </a:prstGeom>
        </p:spPr>
        <p:txBody>
          <a:bodyPr lIns="91432" tIns="45716" rIns="91432" bIns="45716"/>
          <a:lstStyle>
            <a:lvl1pPr algn="l">
              <a:defRPr sz="2205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8173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5676" y="40846"/>
            <a:ext cx="12008510" cy="640289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6628" y="856940"/>
            <a:ext cx="12007559" cy="4763330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377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uawei_logo.psd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5444" y="1961343"/>
            <a:ext cx="1378162" cy="122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5358841" y="3473091"/>
            <a:ext cx="1450762" cy="0"/>
          </a:xfrm>
          <a:prstGeom prst="line">
            <a:avLst/>
          </a:prstGeom>
          <a:noFill/>
          <a:ln w="3175">
            <a:solidFill>
              <a:srgbClr val="373737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9001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50">
              <a:latin typeface="FrutigerNext LT Medium"/>
              <a:ea typeface="华文细黑"/>
            </a:endParaRPr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3936" y="5185025"/>
            <a:ext cx="1752237" cy="35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droppedImage.pd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882" y="5748378"/>
            <a:ext cx="12413308" cy="57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068694" y="3575919"/>
            <a:ext cx="10711031" cy="332268"/>
          </a:xfrm>
          <a:prstGeom prst="rect">
            <a:avLst/>
          </a:prstGeom>
        </p:spPr>
        <p:txBody>
          <a:bodyPr lIns="69496" tIns="34748" rIns="69496" bIns="34748" anchor="b"/>
          <a:lstStyle>
            <a:lvl1pPr marL="0" indent="0">
              <a:buNone/>
              <a:defRPr sz="2625">
                <a:solidFill>
                  <a:schemeClr val="tx1">
                    <a:lumMod val="65000"/>
                    <a:lumOff val="35000"/>
                  </a:schemeClr>
                </a:solidFill>
                <a:latin typeface="FrutigerNext LT Medium" pitchFamily="34" charset="0"/>
                <a:ea typeface="黑体" pitchFamily="49" charset="-122"/>
                <a:cs typeface="FrutigerNext LT Medium" pitchFamily="34" charset="0"/>
              </a:defRPr>
            </a:lvl1pPr>
            <a:lvl2pPr marL="304045" indent="0">
              <a:buNone/>
              <a:defRPr sz="1313"/>
            </a:lvl2pPr>
            <a:lvl3pPr marL="608090" indent="0">
              <a:buNone/>
              <a:defRPr sz="1050"/>
            </a:lvl3pPr>
            <a:lvl4pPr marL="912135" indent="0">
              <a:buNone/>
              <a:defRPr sz="1050"/>
            </a:lvl4pPr>
            <a:lvl5pPr marL="1216180" indent="0">
              <a:buNone/>
              <a:defRPr sz="1050"/>
            </a:lvl5pPr>
            <a:lvl6pPr marL="1520224" indent="0">
              <a:buNone/>
              <a:defRPr sz="1050"/>
            </a:lvl6pPr>
            <a:lvl7pPr marL="1824268" indent="0">
              <a:buNone/>
              <a:defRPr sz="1050"/>
            </a:lvl7pPr>
            <a:lvl8pPr marL="2128313" indent="0">
              <a:buNone/>
              <a:defRPr sz="1050"/>
            </a:lvl8pPr>
            <a:lvl9pPr marL="2432358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88390" y="272378"/>
            <a:ext cx="1279721" cy="26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2829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601575" cy="4109676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9826334" y="5775723"/>
            <a:ext cx="1377300" cy="27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840151">
              <a:defRPr/>
            </a:pPr>
            <a:r>
              <a:rPr lang="en-US" altLang="zh-CN" sz="1194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utigerNext LT Light" pitchFamily="34" charset="0"/>
                <a:ea typeface="MS PGothic" pitchFamily="34" charset="-128"/>
              </a:rPr>
              <a:t>www.huawei.com</a:t>
            </a:r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5534420" y="5810727"/>
            <a:ext cx="2879506" cy="19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840151">
              <a:defRPr/>
            </a:pPr>
            <a:r>
              <a:rPr lang="en-US" altLang="zh-CN" sz="1286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utigerNext LT Light" pitchFamily="34" charset="0"/>
                <a:ea typeface="MS PGothic" pitchFamily="34" charset="-128"/>
              </a:rPr>
              <a:t>HUAWEI TECHNOLOGIES CO., LTD.</a:t>
            </a:r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237487" y="1480110"/>
            <a:ext cx="5468039" cy="1786929"/>
          </a:xfrm>
        </p:spPr>
        <p:txBody>
          <a:bodyPr anchor="t"/>
          <a:lstStyle>
            <a:lvl1pPr>
              <a:lnSpc>
                <a:spcPct val="140000"/>
              </a:lnSpc>
              <a:spcAft>
                <a:spcPts val="0"/>
              </a:spcAft>
              <a:defRPr sz="3123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404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7486" y="4222242"/>
            <a:ext cx="5135218" cy="530901"/>
          </a:xfrm>
        </p:spPr>
        <p:txBody>
          <a:bodyPr/>
          <a:lstStyle>
            <a:lvl1pPr marL="0" indent="0">
              <a:spcAft>
                <a:spcPts val="0"/>
              </a:spcAft>
              <a:buFont typeface="Wingdings" pitchFamily="2" charset="2"/>
              <a:buNone/>
              <a:defRPr sz="1837" b="0">
                <a:ea typeface="黑体" pitchFamily="2" charset="-122"/>
              </a:defRPr>
            </a:lvl1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365" y="4780389"/>
            <a:ext cx="4129828" cy="206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34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z00205060\Desktop\CP项目\规范类文件\新建文件夹\巴展视觉物料规范-18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01575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9826334" y="5775723"/>
            <a:ext cx="1377300" cy="27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840151">
              <a:defRPr/>
            </a:pPr>
            <a:r>
              <a:rPr lang="en-US" altLang="zh-CN" sz="1194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utigerNext LT Light" pitchFamily="34" charset="0"/>
                <a:ea typeface="MS PGothic" pitchFamily="34" charset="-128"/>
              </a:rPr>
              <a:t>www.huawei.com</a:t>
            </a:r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5534420" y="5810727"/>
            <a:ext cx="2879506" cy="19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840151">
              <a:defRPr/>
            </a:pPr>
            <a:r>
              <a:rPr lang="en-US" altLang="zh-CN" sz="1286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utigerNext LT Light" pitchFamily="34" charset="0"/>
                <a:ea typeface="MS PGothic" pitchFamily="34" charset="-128"/>
              </a:rPr>
              <a:t>HUAWEI TECHNOLOGIES CO., LTD.</a:t>
            </a:r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20140" y="1893697"/>
            <a:ext cx="5134203" cy="1786929"/>
          </a:xfrm>
        </p:spPr>
        <p:txBody>
          <a:bodyPr anchor="t"/>
          <a:lstStyle>
            <a:lvl1pPr>
              <a:lnSpc>
                <a:spcPct val="140000"/>
              </a:lnSpc>
              <a:spcAft>
                <a:spcPts val="0"/>
              </a:spcAft>
              <a:defRPr sz="3123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404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9123" y="4273433"/>
            <a:ext cx="5135218" cy="530901"/>
          </a:xfrm>
        </p:spPr>
        <p:txBody>
          <a:bodyPr/>
          <a:lstStyle>
            <a:lvl1pPr marL="0" indent="0">
              <a:spcAft>
                <a:spcPts val="0"/>
              </a:spcAft>
              <a:buFont typeface="Wingdings" pitchFamily="2" charset="2"/>
              <a:buNone/>
              <a:defRPr sz="1837" b="0">
                <a:ea typeface="黑体" pitchFamily="2" charset="-122"/>
              </a:defRPr>
            </a:lvl1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365" y="4780389"/>
            <a:ext cx="4129828" cy="206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2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1918564" y="5584302"/>
            <a:ext cx="520854" cy="4770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3988" tIns="41994" rIns="83988" bIns="419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36370" eaLnBrk="1" hangingPunct="1"/>
            <a:endParaRPr lang="zh-CN" altLang="en-US" sz="1286" dirty="0">
              <a:solidFill>
                <a:prstClr val="black"/>
              </a:solidFill>
              <a:latin typeface="微软雅黑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22442" y="5917355"/>
            <a:ext cx="343364" cy="247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0151">
              <a:defRPr/>
            </a:pPr>
            <a:fld id="{1D352439-777E-47D2-8D6F-73D49129557B}" type="slidenum">
              <a:rPr lang="de-DE" altLang="zh-CN" sz="1011">
                <a:solidFill>
                  <a:prstClr val="black"/>
                </a:solidFill>
                <a:latin typeface="Segoe UI Light" panose="020B0502040204020203" pitchFamily="34" charset="0"/>
                <a:ea typeface="华文细黑" panose="02010600040101010101" pitchFamily="2" charset="-122"/>
              </a:rPr>
              <a:pPr defTabSz="840151">
                <a:defRPr/>
              </a:pPr>
              <a:t>‹#›</a:t>
            </a:fld>
            <a:endParaRPr lang="en-GB" altLang="zh-CN" sz="1011" dirty="0">
              <a:solidFill>
                <a:prstClr val="black"/>
              </a:solidFill>
              <a:latin typeface="Segoe UI Light" panose="020B0502040204020203" pitchFamily="34" charset="0"/>
              <a:ea typeface="华文细黑" panose="02010600040101010101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734" y="5323847"/>
            <a:ext cx="2424514" cy="1209771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331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z00205060\Desktop\CP项目\规范类文件\新建文件夹\巴展视觉物料规范-20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01575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22442" y="5917355"/>
            <a:ext cx="343364" cy="247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0151">
              <a:defRPr/>
            </a:pPr>
            <a:fld id="{1D352439-777E-47D2-8D6F-73D49129557B}" type="slidenum">
              <a:rPr lang="de-DE" altLang="zh-CN" sz="1011">
                <a:solidFill>
                  <a:prstClr val="black"/>
                </a:solidFill>
                <a:latin typeface="Segoe UI Light" panose="020B0502040204020203" pitchFamily="34" charset="0"/>
                <a:ea typeface="华文细黑" panose="02010600040101010101" pitchFamily="2" charset="-122"/>
              </a:rPr>
              <a:pPr defTabSz="840151">
                <a:defRPr/>
              </a:pPr>
              <a:t>‹#›</a:t>
            </a:fld>
            <a:endParaRPr lang="en-GB" altLang="zh-CN" sz="1011" dirty="0">
              <a:solidFill>
                <a:prstClr val="black"/>
              </a:solidFill>
              <a:latin typeface="Segoe UI Light" panose="020B0502040204020203" pitchFamily="34" charset="0"/>
              <a:ea typeface="华文细黑" panose="02010600040101010101" pitchFamily="2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558" y="4994527"/>
            <a:ext cx="3698903" cy="1845658"/>
          </a:xfrm>
          <a:prstGeom prst="rect">
            <a:avLst/>
          </a:prstGeom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595082" y="834275"/>
            <a:ext cx="11461745" cy="496241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1148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5440" y="4048846"/>
            <a:ext cx="10711339" cy="1251407"/>
          </a:xfrm>
        </p:spPr>
        <p:txBody>
          <a:bodyPr anchor="t"/>
          <a:lstStyle>
            <a:lvl1pPr algn="l">
              <a:defRPr sz="3123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95440" y="2670543"/>
            <a:ext cx="10711339" cy="1378297"/>
          </a:xfrm>
        </p:spPr>
        <p:txBody>
          <a:bodyPr anchor="b"/>
          <a:lstStyle>
            <a:lvl1pPr marL="0" indent="0">
              <a:buNone/>
              <a:defRPr sz="1561"/>
            </a:lvl1pPr>
            <a:lvl2pPr marL="352632" indent="0">
              <a:buNone/>
              <a:defRPr sz="1378"/>
            </a:lvl2pPr>
            <a:lvl3pPr marL="705264" indent="0">
              <a:buNone/>
              <a:defRPr sz="1194"/>
            </a:lvl3pPr>
            <a:lvl4pPr marL="1057894" indent="0">
              <a:buNone/>
              <a:defRPr sz="1103"/>
            </a:lvl4pPr>
            <a:lvl5pPr marL="1410525" indent="0">
              <a:buNone/>
              <a:defRPr sz="1103"/>
            </a:lvl5pPr>
            <a:lvl6pPr marL="1763157" indent="0">
              <a:buNone/>
              <a:defRPr sz="1103"/>
            </a:lvl6pPr>
            <a:lvl7pPr marL="2115789" indent="0">
              <a:buNone/>
              <a:defRPr sz="1103"/>
            </a:lvl7pPr>
            <a:lvl8pPr marL="2468421" indent="0">
              <a:buNone/>
              <a:defRPr sz="1103"/>
            </a:lvl8pPr>
            <a:lvl9pPr marL="2821052" indent="0">
              <a:buNone/>
              <a:defRPr sz="110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11918564" y="5584302"/>
            <a:ext cx="520854" cy="4770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3988" tIns="41994" rIns="83988" bIns="419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36370" eaLnBrk="1" hangingPunct="1"/>
            <a:endParaRPr lang="zh-CN" altLang="en-US" sz="1286" dirty="0">
              <a:solidFill>
                <a:prstClr val="black"/>
              </a:solidFill>
              <a:latin typeface="微软雅黑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734" y="5323847"/>
            <a:ext cx="2424514" cy="120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33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5081" y="834276"/>
            <a:ext cx="5624767" cy="4731426"/>
          </a:xfrm>
        </p:spPr>
        <p:txBody>
          <a:bodyPr/>
          <a:lstStyle>
            <a:lvl1pPr>
              <a:defRPr sz="2204"/>
            </a:lvl1pPr>
            <a:lvl2pPr>
              <a:defRPr sz="1837"/>
            </a:lvl2pPr>
            <a:lvl3pPr>
              <a:defRPr sz="1561"/>
            </a:lvl3pPr>
            <a:lvl4pPr>
              <a:defRPr sz="1378"/>
            </a:lvl4pPr>
            <a:lvl5pPr>
              <a:defRPr sz="1378"/>
            </a:lvl5pPr>
            <a:lvl6pPr>
              <a:defRPr sz="1378"/>
            </a:lvl6pPr>
            <a:lvl7pPr>
              <a:defRPr sz="1378"/>
            </a:lvl7pPr>
            <a:lvl8pPr>
              <a:defRPr sz="1378"/>
            </a:lvl8pPr>
            <a:lvl9pPr>
              <a:defRPr sz="137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1918564" y="5584302"/>
            <a:ext cx="520854" cy="4770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3988" tIns="41994" rIns="83988" bIns="419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36370" eaLnBrk="1" hangingPunct="1"/>
            <a:endParaRPr lang="zh-CN" altLang="en-US" sz="1286" dirty="0">
              <a:solidFill>
                <a:prstClr val="black"/>
              </a:solidFill>
              <a:latin typeface="微软雅黑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734" y="5323847"/>
            <a:ext cx="2424514" cy="1209771"/>
          </a:xfrm>
          <a:prstGeom prst="rect">
            <a:avLst/>
          </a:prstGeom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29867" y="834276"/>
            <a:ext cx="5626953" cy="4731426"/>
          </a:xfrm>
        </p:spPr>
        <p:txBody>
          <a:bodyPr/>
          <a:lstStyle>
            <a:lvl1pPr>
              <a:defRPr sz="2204"/>
            </a:lvl1pPr>
            <a:lvl2pPr>
              <a:defRPr sz="1837"/>
            </a:lvl2pPr>
            <a:lvl3pPr>
              <a:defRPr sz="1561"/>
            </a:lvl3pPr>
            <a:lvl4pPr>
              <a:defRPr sz="1378"/>
            </a:lvl4pPr>
            <a:lvl5pPr>
              <a:defRPr sz="1378"/>
            </a:lvl5pPr>
            <a:lvl6pPr>
              <a:defRPr sz="1378"/>
            </a:lvl6pPr>
            <a:lvl7pPr>
              <a:defRPr sz="1378"/>
            </a:lvl7pPr>
            <a:lvl8pPr>
              <a:defRPr sz="1378"/>
            </a:lvl8pPr>
            <a:lvl9pPr>
              <a:defRPr sz="137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832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uawei_logo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75" y="5365750"/>
            <a:ext cx="5603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droppedImag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6046788"/>
            <a:ext cx="56403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675" y="271463"/>
            <a:ext cx="12795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/>
          <p:nvPr userDrawn="1"/>
        </p:nvSpPr>
        <p:spPr>
          <a:xfrm>
            <a:off x="-6350" y="6042025"/>
            <a:ext cx="496888" cy="254000"/>
          </a:xfrm>
          <a:prstGeom prst="rect">
            <a:avLst/>
          </a:prstGeom>
          <a:noFill/>
        </p:spPr>
        <p:txBody>
          <a:bodyPr lIns="68690" tIns="34345" rIns="68690" bIns="34345">
            <a:spAutoFit/>
          </a:bodyPr>
          <a:lstStyle>
            <a:lvl1pPr eaLnBrk="0"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1pPr>
            <a:lvl2pPr marL="742950" indent="-285750" eaLnBrk="0"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2pPr>
            <a:lvl3pPr marL="1143000" indent="-228600" eaLnBrk="0"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3pPr>
            <a:lvl4pPr marL="1600200" indent="-228600" eaLnBrk="0"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4pPr>
            <a:lvl5pPr marL="2057400" indent="-228600" eaLnBrk="0"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5pPr>
            <a:lvl6pPr marL="2514600" indent="-228600" algn="ctr" defTabSz="409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6pPr>
            <a:lvl7pPr marL="2971800" indent="-228600" algn="ctr" defTabSz="409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7pPr>
            <a:lvl8pPr marL="3429000" indent="-228600" algn="ctr" defTabSz="409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8pPr>
            <a:lvl9pPr marL="3886200" indent="-228600" algn="ctr" defTabSz="409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9pPr>
          </a:lstStyle>
          <a:p>
            <a:pPr algn="ctr" eaLnBrk="1">
              <a:defRPr/>
            </a:pPr>
            <a:fld id="{1A613654-6A73-4BDE-A378-9A836C45DF1D}" type="slidenum">
              <a:rPr lang="zh-CN" altLang="en-US" sz="1200" smtClean="0">
                <a:latin typeface="FrutigerNext LT Medium" pitchFamily="34" charset="0"/>
              </a:rPr>
              <a:pPr algn="ctr" eaLnBrk="1">
                <a:defRPr/>
              </a:pPr>
              <a:t>‹#›</a:t>
            </a:fld>
            <a:endParaRPr lang="zh-CN" altLang="en-US" sz="1200" smtClean="0">
              <a:latin typeface="FrutigerNext LT Medium" pitchFamily="34" charset="0"/>
            </a:endParaRP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836824" y="719111"/>
            <a:ext cx="5936477" cy="393800"/>
          </a:xfrm>
          <a:prstGeom prst="rect">
            <a:avLst/>
          </a:prstGeom>
        </p:spPr>
        <p:txBody>
          <a:bodyPr lIns="68690" tIns="34345" rIns="68690" bIns="34345"/>
          <a:lstStyle>
            <a:lvl1pPr algn="l"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FrutigerNext LT Medium" pitchFamily="34" charset="0"/>
                <a:ea typeface="黑体" pitchFamily="49" charset="-122"/>
                <a:cs typeface="FrutigerNext LT Medium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2803674" y="1761090"/>
            <a:ext cx="2436632" cy="3051945"/>
          </a:xfrm>
          <a:prstGeom prst="rect">
            <a:avLst/>
          </a:prstGeom>
        </p:spPr>
        <p:txBody>
          <a:bodyPr vert="horz" lIns="68690" tIns="34345" rIns="68690" bIns="34345"/>
          <a:lstStyle>
            <a:lvl1pPr algn="l">
              <a:spcAft>
                <a:spcPts val="1803"/>
              </a:spcAft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FrutigerNext LT Medium" pitchFamily="34" charset="0"/>
                <a:ea typeface="黑体" pitchFamily="49" charset="-122"/>
                <a:cs typeface="FrutigerNext LT Medium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rutigerNext LT Medium" pitchFamily="34" charset="0"/>
                <a:ea typeface="黑体" pitchFamily="49" charset="-122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rutigerNext LT Medium" pitchFamily="34" charset="0"/>
                <a:ea typeface="黑体" pitchFamily="49" charset="-122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rutigerNext LT Medium" pitchFamily="34" charset="0"/>
                <a:ea typeface="黑体" pitchFamily="49" charset="-122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rutigerNext LT Medium" pitchFamily="34" charset="0"/>
                <a:ea typeface="黑体" pitchFamily="49" charset="-122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7157230" y="1810708"/>
            <a:ext cx="2436632" cy="3051945"/>
          </a:xfrm>
          <a:prstGeom prst="rect">
            <a:avLst/>
          </a:prstGeom>
        </p:spPr>
        <p:txBody>
          <a:bodyPr vert="horz" lIns="68690" tIns="34345" rIns="68690" bIns="34345"/>
          <a:lstStyle>
            <a:lvl1pPr algn="l">
              <a:spcAft>
                <a:spcPts val="1803"/>
              </a:spcAft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FrutigerNext LT Medium" pitchFamily="34" charset="0"/>
                <a:ea typeface="黑体" pitchFamily="49" charset="-122"/>
                <a:cs typeface="FrutigerNext LT Medium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rutigerNext LT Medium" pitchFamily="34" charset="0"/>
                <a:ea typeface="黑体" pitchFamily="49" charset="-122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rutigerNext LT Medium" pitchFamily="34" charset="0"/>
                <a:ea typeface="黑体" pitchFamily="49" charset="-122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rutigerNext LT Medium" pitchFamily="34" charset="0"/>
                <a:ea typeface="黑体" pitchFamily="49" charset="-122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rutigerNext LT Medium" pitchFamily="34" charset="0"/>
                <a:ea typeface="黑体" pitchFamily="49" charset="-122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550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252323"/>
            <a:ext cx="11341418" cy="10501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079" y="1410389"/>
            <a:ext cx="5567884" cy="587782"/>
          </a:xfrm>
        </p:spPr>
        <p:txBody>
          <a:bodyPr anchor="b"/>
          <a:lstStyle>
            <a:lvl1pPr marL="0" indent="0">
              <a:buNone/>
              <a:defRPr sz="1837" b="1"/>
            </a:lvl1pPr>
            <a:lvl2pPr marL="352632" indent="0">
              <a:buNone/>
              <a:defRPr sz="1561" b="1"/>
            </a:lvl2pPr>
            <a:lvl3pPr marL="705264" indent="0">
              <a:buNone/>
              <a:defRPr sz="1378" b="1"/>
            </a:lvl3pPr>
            <a:lvl4pPr marL="1057894" indent="0">
              <a:buNone/>
              <a:defRPr sz="1194" b="1"/>
            </a:lvl4pPr>
            <a:lvl5pPr marL="1410525" indent="0">
              <a:buNone/>
              <a:defRPr sz="1194" b="1"/>
            </a:lvl5pPr>
            <a:lvl6pPr marL="1763157" indent="0">
              <a:buNone/>
              <a:defRPr sz="1194" b="1"/>
            </a:lvl6pPr>
            <a:lvl7pPr marL="2115789" indent="0">
              <a:buNone/>
              <a:defRPr sz="1194" b="1"/>
            </a:lvl7pPr>
            <a:lvl8pPr marL="2468421" indent="0">
              <a:buNone/>
              <a:defRPr sz="1194" b="1"/>
            </a:lvl8pPr>
            <a:lvl9pPr marL="2821052" indent="0">
              <a:buNone/>
              <a:defRPr sz="1194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079" y="1998167"/>
            <a:ext cx="5567884" cy="3630246"/>
          </a:xfrm>
        </p:spPr>
        <p:txBody>
          <a:bodyPr/>
          <a:lstStyle>
            <a:lvl1pPr>
              <a:defRPr sz="1837"/>
            </a:lvl1pPr>
            <a:lvl2pPr>
              <a:defRPr sz="1561"/>
            </a:lvl2pPr>
            <a:lvl3pPr>
              <a:defRPr sz="1378"/>
            </a:lvl3pPr>
            <a:lvl4pPr>
              <a:defRPr sz="1194"/>
            </a:lvl4pPr>
            <a:lvl5pPr>
              <a:defRPr sz="1194"/>
            </a:lvl5pPr>
            <a:lvl6pPr>
              <a:defRPr sz="1194"/>
            </a:lvl6pPr>
            <a:lvl7pPr>
              <a:defRPr sz="1194"/>
            </a:lvl7pPr>
            <a:lvl8pPr>
              <a:defRPr sz="1194"/>
            </a:lvl8pPr>
            <a:lvl9pPr>
              <a:defRPr sz="1194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401434" y="1410389"/>
            <a:ext cx="5570072" cy="587782"/>
          </a:xfrm>
        </p:spPr>
        <p:txBody>
          <a:bodyPr anchor="b"/>
          <a:lstStyle>
            <a:lvl1pPr marL="0" indent="0">
              <a:buNone/>
              <a:defRPr sz="1837" b="1"/>
            </a:lvl1pPr>
            <a:lvl2pPr marL="352632" indent="0">
              <a:buNone/>
              <a:defRPr sz="1561" b="1"/>
            </a:lvl2pPr>
            <a:lvl3pPr marL="705264" indent="0">
              <a:buNone/>
              <a:defRPr sz="1378" b="1"/>
            </a:lvl3pPr>
            <a:lvl4pPr marL="1057894" indent="0">
              <a:buNone/>
              <a:defRPr sz="1194" b="1"/>
            </a:lvl4pPr>
            <a:lvl5pPr marL="1410525" indent="0">
              <a:buNone/>
              <a:defRPr sz="1194" b="1"/>
            </a:lvl5pPr>
            <a:lvl6pPr marL="1763157" indent="0">
              <a:buNone/>
              <a:defRPr sz="1194" b="1"/>
            </a:lvl6pPr>
            <a:lvl7pPr marL="2115789" indent="0">
              <a:buNone/>
              <a:defRPr sz="1194" b="1"/>
            </a:lvl7pPr>
            <a:lvl8pPr marL="2468421" indent="0">
              <a:buNone/>
              <a:defRPr sz="1194" b="1"/>
            </a:lvl8pPr>
            <a:lvl9pPr marL="2821052" indent="0">
              <a:buNone/>
              <a:defRPr sz="1194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1934033" y="5584302"/>
            <a:ext cx="520854" cy="4770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3988" tIns="41994" rIns="83988" bIns="419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36370" eaLnBrk="1" hangingPunct="1"/>
            <a:endParaRPr lang="zh-CN" altLang="en-US" sz="1286" dirty="0">
              <a:solidFill>
                <a:prstClr val="black"/>
              </a:solidFill>
              <a:latin typeface="微软雅黑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203" y="5323847"/>
            <a:ext cx="2424514" cy="1209771"/>
          </a:xfrm>
          <a:prstGeom prst="rect">
            <a:avLst/>
          </a:prstGeom>
        </p:spPr>
      </p:pic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401434" y="1998167"/>
            <a:ext cx="5570072" cy="3630246"/>
          </a:xfrm>
        </p:spPr>
        <p:txBody>
          <a:bodyPr/>
          <a:lstStyle>
            <a:lvl1pPr>
              <a:defRPr sz="1837"/>
            </a:lvl1pPr>
            <a:lvl2pPr>
              <a:defRPr sz="1561"/>
            </a:lvl2pPr>
            <a:lvl3pPr>
              <a:defRPr sz="1378"/>
            </a:lvl3pPr>
            <a:lvl4pPr>
              <a:defRPr sz="1194"/>
            </a:lvl4pPr>
            <a:lvl5pPr>
              <a:defRPr sz="1194"/>
            </a:lvl5pPr>
            <a:lvl6pPr>
              <a:defRPr sz="1194"/>
            </a:lvl6pPr>
            <a:lvl7pPr>
              <a:defRPr sz="1194"/>
            </a:lvl7pPr>
            <a:lvl8pPr>
              <a:defRPr sz="1194"/>
            </a:lvl8pPr>
            <a:lvl9pPr>
              <a:defRPr sz="1194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568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1918564" y="5584302"/>
            <a:ext cx="520854" cy="4770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3988" tIns="41994" rIns="83988" bIns="419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36370" eaLnBrk="1" hangingPunct="1"/>
            <a:endParaRPr lang="zh-CN" altLang="en-US" sz="1286" dirty="0">
              <a:solidFill>
                <a:prstClr val="black"/>
              </a:solidFill>
              <a:latin typeface="微软雅黑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734" y="5323847"/>
            <a:ext cx="2424514" cy="120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59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1918564" y="5584302"/>
            <a:ext cx="520854" cy="4770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3988" tIns="41994" rIns="83988" bIns="419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36370" eaLnBrk="1" hangingPunct="1"/>
            <a:endParaRPr lang="zh-CN" altLang="en-US" sz="1286" dirty="0">
              <a:solidFill>
                <a:prstClr val="black"/>
              </a:solidFill>
              <a:latin typeface="微软雅黑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734" y="5323847"/>
            <a:ext cx="2424514" cy="120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31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86" y="250866"/>
            <a:ext cx="4145831" cy="1067634"/>
          </a:xfrm>
        </p:spPr>
        <p:txBody>
          <a:bodyPr anchor="b"/>
          <a:lstStyle>
            <a:lvl1pPr algn="l">
              <a:defRPr sz="1561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086" y="1318502"/>
            <a:ext cx="4145831" cy="4309914"/>
          </a:xfrm>
        </p:spPr>
        <p:txBody>
          <a:bodyPr/>
          <a:lstStyle>
            <a:lvl1pPr marL="0" indent="0">
              <a:buNone/>
              <a:defRPr sz="1103"/>
            </a:lvl1pPr>
            <a:lvl2pPr marL="352632" indent="0">
              <a:buNone/>
              <a:defRPr sz="919"/>
            </a:lvl2pPr>
            <a:lvl3pPr marL="705264" indent="0">
              <a:buNone/>
              <a:defRPr sz="735"/>
            </a:lvl3pPr>
            <a:lvl4pPr marL="1057894" indent="0">
              <a:buNone/>
              <a:defRPr sz="735"/>
            </a:lvl4pPr>
            <a:lvl5pPr marL="1410525" indent="0">
              <a:buNone/>
              <a:defRPr sz="735"/>
            </a:lvl5pPr>
            <a:lvl6pPr marL="1763157" indent="0">
              <a:buNone/>
              <a:defRPr sz="735"/>
            </a:lvl6pPr>
            <a:lvl7pPr marL="2115789" indent="0">
              <a:buNone/>
              <a:defRPr sz="735"/>
            </a:lvl7pPr>
            <a:lvl8pPr marL="2468421" indent="0">
              <a:buNone/>
              <a:defRPr sz="735"/>
            </a:lvl8pPr>
            <a:lvl9pPr marL="2821052" indent="0">
              <a:buNone/>
              <a:defRPr sz="7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1918564" y="5584302"/>
            <a:ext cx="520854" cy="4770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3988" tIns="41994" rIns="83988" bIns="419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36370" eaLnBrk="1" hangingPunct="1"/>
            <a:endParaRPr lang="zh-CN" altLang="en-US" sz="1286" dirty="0">
              <a:solidFill>
                <a:prstClr val="black"/>
              </a:solidFill>
              <a:latin typeface="微软雅黑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734" y="5323847"/>
            <a:ext cx="2424514" cy="1209771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26866" y="250867"/>
            <a:ext cx="7044631" cy="5377550"/>
          </a:xfrm>
        </p:spPr>
        <p:txBody>
          <a:bodyPr/>
          <a:lstStyle>
            <a:lvl1pPr>
              <a:defRPr sz="2480"/>
            </a:lvl1pPr>
            <a:lvl2pPr>
              <a:defRPr sz="2204"/>
            </a:lvl2pPr>
            <a:lvl3pPr>
              <a:defRPr sz="1837"/>
            </a:lvl3pPr>
            <a:lvl4pPr>
              <a:defRPr sz="1561"/>
            </a:lvl4pPr>
            <a:lvl5pPr>
              <a:defRPr sz="1561"/>
            </a:lvl5pPr>
            <a:lvl6pPr>
              <a:defRPr sz="1561"/>
            </a:lvl6pPr>
            <a:lvl7pPr>
              <a:defRPr sz="1561"/>
            </a:lvl7pPr>
            <a:lvl8pPr>
              <a:defRPr sz="1561"/>
            </a:lvl8pPr>
            <a:lvl9pPr>
              <a:defRPr sz="156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220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69999" y="4410559"/>
            <a:ext cx="7560945" cy="520691"/>
          </a:xfrm>
        </p:spPr>
        <p:txBody>
          <a:bodyPr anchor="b"/>
          <a:lstStyle>
            <a:lvl1pPr algn="l">
              <a:defRPr sz="1561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469999" y="562987"/>
            <a:ext cx="7560945" cy="3780473"/>
          </a:xfrm>
        </p:spPr>
        <p:txBody>
          <a:bodyPr/>
          <a:lstStyle>
            <a:lvl1pPr marL="0" indent="0">
              <a:buNone/>
              <a:defRPr sz="2480"/>
            </a:lvl1pPr>
            <a:lvl2pPr marL="352632" indent="0">
              <a:buNone/>
              <a:defRPr sz="2204"/>
            </a:lvl2pPr>
            <a:lvl3pPr marL="705264" indent="0">
              <a:buNone/>
              <a:defRPr sz="1837"/>
            </a:lvl3pPr>
            <a:lvl4pPr marL="1057894" indent="0">
              <a:buNone/>
              <a:defRPr sz="1561"/>
            </a:lvl4pPr>
            <a:lvl5pPr marL="1410525" indent="0">
              <a:buNone/>
              <a:defRPr sz="1561"/>
            </a:lvl5pPr>
            <a:lvl6pPr marL="1763157" indent="0">
              <a:buNone/>
              <a:defRPr sz="1561"/>
            </a:lvl6pPr>
            <a:lvl7pPr marL="2115789" indent="0">
              <a:buNone/>
              <a:defRPr sz="1561"/>
            </a:lvl7pPr>
            <a:lvl8pPr marL="2468421" indent="0">
              <a:buNone/>
              <a:defRPr sz="1561"/>
            </a:lvl8pPr>
            <a:lvl9pPr marL="2821052" indent="0">
              <a:buNone/>
              <a:defRPr sz="1561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469999" y="4931249"/>
            <a:ext cx="7560945" cy="739468"/>
          </a:xfrm>
        </p:spPr>
        <p:txBody>
          <a:bodyPr/>
          <a:lstStyle>
            <a:lvl1pPr marL="0" indent="0">
              <a:buNone/>
              <a:defRPr sz="1103"/>
            </a:lvl1pPr>
            <a:lvl2pPr marL="352632" indent="0">
              <a:buNone/>
              <a:defRPr sz="919"/>
            </a:lvl2pPr>
            <a:lvl3pPr marL="705264" indent="0">
              <a:buNone/>
              <a:defRPr sz="735"/>
            </a:lvl3pPr>
            <a:lvl4pPr marL="1057894" indent="0">
              <a:buNone/>
              <a:defRPr sz="735"/>
            </a:lvl4pPr>
            <a:lvl5pPr marL="1410525" indent="0">
              <a:buNone/>
              <a:defRPr sz="735"/>
            </a:lvl5pPr>
            <a:lvl6pPr marL="1763157" indent="0">
              <a:buNone/>
              <a:defRPr sz="735"/>
            </a:lvl6pPr>
            <a:lvl7pPr marL="2115789" indent="0">
              <a:buNone/>
              <a:defRPr sz="735"/>
            </a:lvl7pPr>
            <a:lvl8pPr marL="2468421" indent="0">
              <a:buNone/>
              <a:defRPr sz="735"/>
            </a:lvl8pPr>
            <a:lvl9pPr marL="2821052" indent="0">
              <a:buNone/>
              <a:defRPr sz="7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1918564" y="5584302"/>
            <a:ext cx="520854" cy="4770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3988" tIns="41994" rIns="83988" bIns="419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36370" eaLnBrk="1" hangingPunct="1"/>
            <a:endParaRPr lang="zh-CN" altLang="en-US" sz="1286" dirty="0">
              <a:solidFill>
                <a:prstClr val="black"/>
              </a:solidFill>
              <a:latin typeface="微软雅黑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734" y="5323847"/>
            <a:ext cx="2424514" cy="120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29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11918564" y="5584302"/>
            <a:ext cx="520854" cy="4770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3988" tIns="41994" rIns="83988" bIns="419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36370" eaLnBrk="1" hangingPunct="1"/>
            <a:endParaRPr lang="zh-CN" altLang="en-US" sz="1286" dirty="0">
              <a:solidFill>
                <a:prstClr val="black"/>
              </a:solidFill>
              <a:latin typeface="微软雅黑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734" y="5323847"/>
            <a:ext cx="2424514" cy="1209771"/>
          </a:xfrm>
          <a:prstGeom prst="rect">
            <a:avLst/>
          </a:prstGeom>
        </p:spPr>
      </p:pic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96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5082" y="239202"/>
            <a:ext cx="8387923" cy="53265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11918564" y="5584302"/>
            <a:ext cx="520854" cy="4770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3988" tIns="41994" rIns="83988" bIns="419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36370" eaLnBrk="1" hangingPunct="1"/>
            <a:endParaRPr lang="zh-CN" altLang="en-US" sz="1286" dirty="0">
              <a:solidFill>
                <a:prstClr val="black"/>
              </a:solidFill>
              <a:latin typeface="微软雅黑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734" y="5323847"/>
            <a:ext cx="2424514" cy="1209771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93028" y="239202"/>
            <a:ext cx="2863796" cy="53265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64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5082" y="239203"/>
            <a:ext cx="11461745" cy="49589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11918564" y="5584302"/>
            <a:ext cx="520854" cy="4770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3988" tIns="41994" rIns="83988" bIns="419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36370" eaLnBrk="1" hangingPunct="1"/>
            <a:endParaRPr lang="zh-CN" altLang="en-US" sz="1286" dirty="0">
              <a:solidFill>
                <a:prstClr val="black"/>
              </a:solidFill>
              <a:latin typeface="微软雅黑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734" y="5323847"/>
            <a:ext cx="2424514" cy="1209771"/>
          </a:xfrm>
          <a:prstGeom prst="rect">
            <a:avLst/>
          </a:prstGeom>
        </p:spPr>
      </p:pic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595082" y="834276"/>
            <a:ext cx="11461745" cy="4731426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单击图标添加图表</a:t>
            </a:r>
          </a:p>
        </p:txBody>
      </p:sp>
    </p:spTree>
    <p:extLst>
      <p:ext uri="{BB962C8B-B14F-4D97-AF65-F5344CB8AC3E}">
        <p14:creationId xmlns:p14="http://schemas.microsoft.com/office/powerpoint/2010/main" val="192514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5082" y="239203"/>
            <a:ext cx="11461745" cy="49589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11918564" y="5584302"/>
            <a:ext cx="520854" cy="4770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3988" tIns="41994" rIns="83988" bIns="419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36370" eaLnBrk="1" hangingPunct="1"/>
            <a:endParaRPr lang="zh-CN" altLang="en-US" sz="1286" dirty="0">
              <a:solidFill>
                <a:prstClr val="black"/>
              </a:solidFill>
              <a:latin typeface="微软雅黑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734" y="5323847"/>
            <a:ext cx="2424514" cy="1209771"/>
          </a:xfrm>
          <a:prstGeom prst="rect">
            <a:avLst/>
          </a:prstGeom>
        </p:spPr>
      </p:pic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95082" y="834276"/>
            <a:ext cx="11461745" cy="4731426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</p:spTree>
    <p:extLst>
      <p:ext uri="{BB962C8B-B14F-4D97-AF65-F5344CB8AC3E}">
        <p14:creationId xmlns:p14="http://schemas.microsoft.com/office/powerpoint/2010/main" val="4249990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uawei_logo.psd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415442" y="1961339"/>
            <a:ext cx="1378163" cy="122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5358840" y="3473091"/>
            <a:ext cx="1450761" cy="0"/>
          </a:xfrm>
          <a:prstGeom prst="line">
            <a:avLst/>
          </a:prstGeom>
          <a:noFill/>
          <a:ln w="3175">
            <a:solidFill>
              <a:srgbClr val="373737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376154">
              <a:defRPr/>
            </a:pPr>
            <a:endParaRPr lang="zh-CN" altLang="en-US" sz="2618" b="1">
              <a:ea typeface="ＭＳ Ｐゴシック" pitchFamily="34" charset="-128"/>
            </a:endParaRPr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273933" y="5185026"/>
            <a:ext cx="1752235" cy="35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droppedImage.pdf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6880" y="5748376"/>
            <a:ext cx="12413308" cy="57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068691" y="3575916"/>
            <a:ext cx="10711031" cy="3322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55">
                <a:solidFill>
                  <a:schemeClr val="tx1">
                    <a:lumMod val="65000"/>
                    <a:lumOff val="35000"/>
                  </a:schemeClr>
                </a:solidFill>
                <a:latin typeface="FrutigerNext LT Medium" pitchFamily="34" charset="0"/>
                <a:ea typeface="黑体" pitchFamily="49" charset="-122"/>
                <a:cs typeface="FrutigerNext LT Medium" pitchFamily="34" charset="0"/>
              </a:defRPr>
            </a:lvl1pPr>
            <a:lvl2pPr marL="314920" indent="0">
              <a:buNone/>
              <a:defRPr sz="1240"/>
            </a:lvl2pPr>
            <a:lvl3pPr marL="629840" indent="0">
              <a:buNone/>
              <a:defRPr sz="1103"/>
            </a:lvl3pPr>
            <a:lvl4pPr marL="944760" indent="0">
              <a:buNone/>
              <a:defRPr sz="965"/>
            </a:lvl4pPr>
            <a:lvl5pPr marL="1259680" indent="0">
              <a:buNone/>
              <a:defRPr sz="965"/>
            </a:lvl5pPr>
            <a:lvl6pPr marL="1574600" indent="0">
              <a:buNone/>
              <a:defRPr sz="965"/>
            </a:lvl6pPr>
            <a:lvl7pPr marL="1889520" indent="0">
              <a:buNone/>
              <a:defRPr sz="965"/>
            </a:lvl7pPr>
            <a:lvl8pPr marL="2204440" indent="0">
              <a:buNone/>
              <a:defRPr sz="965"/>
            </a:lvl8pPr>
            <a:lvl9pPr marL="2519360" indent="0">
              <a:buNone/>
              <a:defRPr sz="96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52557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4779963" y="3011488"/>
            <a:ext cx="3038475" cy="0"/>
          </a:xfrm>
          <a:prstGeom prst="line">
            <a:avLst/>
          </a:prstGeom>
          <a:noFill/>
          <a:ln w="3175">
            <a:solidFill>
              <a:srgbClr val="3737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5" name="Picture 2" descr="Huawei_logo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75" y="5365750"/>
            <a:ext cx="5603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roppedImag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6046788"/>
            <a:ext cx="56403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675" y="271463"/>
            <a:ext cx="12795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/>
          <p:nvPr userDrawn="1"/>
        </p:nvSpPr>
        <p:spPr>
          <a:xfrm>
            <a:off x="-6350" y="6042025"/>
            <a:ext cx="496888" cy="254000"/>
          </a:xfrm>
          <a:prstGeom prst="rect">
            <a:avLst/>
          </a:prstGeom>
          <a:noFill/>
        </p:spPr>
        <p:txBody>
          <a:bodyPr lIns="68690" tIns="34345" rIns="68690" bIns="34345">
            <a:spAutoFit/>
          </a:bodyPr>
          <a:lstStyle>
            <a:lvl1pPr eaLnBrk="0"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1pPr>
            <a:lvl2pPr marL="742950" indent="-285750" eaLnBrk="0"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2pPr>
            <a:lvl3pPr marL="1143000" indent="-228600" eaLnBrk="0"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3pPr>
            <a:lvl4pPr marL="1600200" indent="-228600" eaLnBrk="0"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4pPr>
            <a:lvl5pPr marL="2057400" indent="-228600" eaLnBrk="0"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5pPr>
            <a:lvl6pPr marL="2514600" indent="-228600" algn="ctr" defTabSz="409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6pPr>
            <a:lvl7pPr marL="2971800" indent="-228600" algn="ctr" defTabSz="409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7pPr>
            <a:lvl8pPr marL="3429000" indent="-228600" algn="ctr" defTabSz="409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8pPr>
            <a:lvl9pPr marL="3886200" indent="-228600" algn="ctr" defTabSz="409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9pPr>
          </a:lstStyle>
          <a:p>
            <a:pPr algn="ctr" eaLnBrk="1">
              <a:defRPr/>
            </a:pPr>
            <a:fld id="{E7700553-76DA-48E8-A2B5-7886115E4F32}" type="slidenum">
              <a:rPr lang="zh-CN" altLang="en-US" sz="1200" smtClean="0">
                <a:latin typeface="FrutigerNext LT Medium" pitchFamily="34" charset="0"/>
              </a:rPr>
              <a:pPr algn="ctr" eaLnBrk="1">
                <a:defRPr/>
              </a:pPr>
              <a:t>‹#›</a:t>
            </a:fld>
            <a:endParaRPr lang="zh-CN" altLang="en-US" sz="1200" smtClean="0">
              <a:latin typeface="FrutigerNext LT Medium" pitchFamily="34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995267" y="2559698"/>
            <a:ext cx="10711031" cy="332268"/>
          </a:xfrm>
          <a:prstGeom prst="rect">
            <a:avLst/>
          </a:prstGeom>
        </p:spPr>
        <p:txBody>
          <a:bodyPr lIns="68690" tIns="34345" rIns="68690" bIns="34345" anchor="b"/>
          <a:lstStyle>
            <a:lvl1pPr marL="0" indent="0">
              <a:buNone/>
              <a:defRPr sz="3900" b="1">
                <a:solidFill>
                  <a:schemeClr val="tx1">
                    <a:lumMod val="65000"/>
                    <a:lumOff val="35000"/>
                  </a:schemeClr>
                </a:solidFill>
                <a:latin typeface="FrutigerNext LT Medium" pitchFamily="34" charset="0"/>
                <a:ea typeface="黑体" pitchFamily="49" charset="-122"/>
                <a:cs typeface="FrutigerNext LT Medium" pitchFamily="34" charset="0"/>
              </a:defRPr>
            </a:lvl1pPr>
            <a:lvl2pPr marL="343449" indent="0">
              <a:buNone/>
              <a:defRPr sz="1400"/>
            </a:lvl2pPr>
            <a:lvl3pPr marL="686897" indent="0">
              <a:buNone/>
              <a:defRPr sz="1200"/>
            </a:lvl3pPr>
            <a:lvl4pPr marL="1030346" indent="0">
              <a:buNone/>
              <a:defRPr sz="1100"/>
            </a:lvl4pPr>
            <a:lvl5pPr marL="1373795" indent="0">
              <a:buNone/>
              <a:defRPr sz="1100"/>
            </a:lvl5pPr>
            <a:lvl6pPr marL="1717243" indent="0">
              <a:buNone/>
              <a:defRPr sz="1100"/>
            </a:lvl6pPr>
            <a:lvl7pPr marL="2060692" indent="0">
              <a:buNone/>
              <a:defRPr sz="1100"/>
            </a:lvl7pPr>
            <a:lvl8pPr marL="2404140" indent="0">
              <a:buNone/>
              <a:defRPr sz="1100"/>
            </a:lvl8pPr>
            <a:lvl9pPr marL="2747589" indent="0">
              <a:buNone/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233341" y="3150395"/>
            <a:ext cx="4061054" cy="443025"/>
          </a:xfrm>
          <a:prstGeom prst="rect">
            <a:avLst/>
          </a:prstGeom>
        </p:spPr>
        <p:txBody>
          <a:bodyPr vert="horz" lIns="68690" tIns="34345" rIns="68690" bIns="34345"/>
          <a:lstStyle>
            <a:lvl1pPr>
              <a:defRPr sz="5400" b="1">
                <a:solidFill>
                  <a:srgbClr val="D80010"/>
                </a:solidFill>
                <a:latin typeface="FrutigerNext LT Medium" pitchFamily="34" charset="0"/>
                <a:ea typeface="黑体" pitchFamily="49" charset="-122"/>
                <a:cs typeface="FrutigerNext LT Medium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4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3376" y="419073"/>
            <a:ext cx="11097123" cy="91268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151"/>
              </a:lnSpc>
              <a:spcBef>
                <a:spcPts val="0"/>
              </a:spcBef>
              <a:buNone/>
              <a:defRPr sz="293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45458" indent="0" algn="ctr">
              <a:buNone/>
              <a:defRPr sz="2386"/>
            </a:lvl2pPr>
            <a:lvl3pPr marL="1090912" indent="0" algn="ctr">
              <a:buNone/>
              <a:defRPr sz="2147"/>
            </a:lvl3pPr>
            <a:lvl4pPr marL="1636371" indent="0" algn="ctr">
              <a:buNone/>
              <a:defRPr sz="1909"/>
            </a:lvl4pPr>
            <a:lvl5pPr marL="2181826" indent="0" algn="ctr">
              <a:buNone/>
              <a:defRPr sz="1909"/>
            </a:lvl5pPr>
            <a:lvl6pPr marL="2727282" indent="0" algn="ctr">
              <a:buNone/>
              <a:defRPr sz="1909"/>
            </a:lvl6pPr>
            <a:lvl7pPr marL="3272739" indent="0" algn="ctr">
              <a:buNone/>
              <a:defRPr sz="1909"/>
            </a:lvl7pPr>
            <a:lvl8pPr marL="3818197" indent="0" algn="ctr">
              <a:buNone/>
              <a:defRPr sz="1909"/>
            </a:lvl8pPr>
            <a:lvl9pPr marL="4363652" indent="0" algn="ctr">
              <a:buNone/>
              <a:defRPr sz="190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50118" y="1389956"/>
            <a:ext cx="11089806" cy="4309360"/>
          </a:xfrm>
          <a:prstGeom prst="rect">
            <a:avLst/>
          </a:prstGeom>
        </p:spPr>
        <p:txBody>
          <a:bodyPr lIns="0" tIns="0" rIns="0" bIns="0"/>
          <a:lstStyle>
            <a:lvl1pPr marL="164756" marR="0" indent="-154550" algn="l" defTabSz="10909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109547" algn="ctr"/>
              </a:tabLst>
              <a:defRPr sz="1653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02188" marR="0" indent="-154550" algn="l" defTabSz="10909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109547" algn="ctr"/>
              </a:tabLst>
              <a:defRPr sz="1470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08966" marR="0" indent="-154550" algn="l" defTabSz="10909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109547" algn="ctr"/>
              </a:tabLst>
              <a:defRPr sz="1194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482957" indent="-157198">
              <a:buFont typeface="Arial" panose="020B0604020202020204" pitchFamily="34" charset="0"/>
              <a:buChar char="•"/>
              <a:tabLst>
                <a:tab pos="1109853" algn="ctr"/>
              </a:tabLst>
              <a:defRPr sz="1194" baseline="0"/>
            </a:lvl4pPr>
            <a:lvl5pPr marL="482957" indent="-157198">
              <a:buFont typeface="Arial" panose="020B0604020202020204" pitchFamily="34" charset="0"/>
              <a:buChar char="•"/>
              <a:tabLst>
                <a:tab pos="1109853" algn="ctr"/>
              </a:tabLst>
              <a:defRPr sz="1194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02188" marR="0" lvl="1" indent="-154550" algn="l" defTabSz="10909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109547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08966" marR="0" lvl="2" indent="-154550" algn="l" defTabSz="10909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109547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08966" marR="0" lvl="2" indent="-154550" algn="l" defTabSz="10909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109547" algn="ctr"/>
              </a:tabLst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633726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droppedImage.pd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9734" y="6047013"/>
            <a:ext cx="5640623" cy="26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6147" y="6042648"/>
            <a:ext cx="495893" cy="176326"/>
          </a:xfrm>
          <a:prstGeom prst="rect">
            <a:avLst/>
          </a:prstGeom>
          <a:noFill/>
        </p:spPr>
        <p:txBody>
          <a:bodyPr lIns="47999" tIns="24001" rIns="47999" bIns="24001">
            <a:spAutoFit/>
          </a:bodyPr>
          <a:lstStyle/>
          <a:p>
            <a:pPr defTabSz="2866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135D9F1-D5B7-4387-9040-E4E1D013399C}" type="slidenum">
              <a:rPr lang="zh-CN" altLang="en-US" sz="831">
                <a:solidFill>
                  <a:srgbClr val="1D1D1A"/>
                </a:solidFill>
                <a:latin typeface="Calibri" panose="020F0502020204030204"/>
                <a:ea typeface="ＭＳ Ｐゴシック" pitchFamily="34" charset="-128"/>
              </a:rPr>
              <a:pPr defTabSz="2866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 sz="831" dirty="0">
              <a:solidFill>
                <a:srgbClr val="1D1D1A"/>
              </a:solidFill>
              <a:latin typeface="Calibri" panose="020F0502020204030204"/>
              <a:ea typeface="ＭＳ Ｐゴシック" pitchFamily="34" charset="-128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4185" y="122568"/>
            <a:ext cx="10534221" cy="70567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429" b="1">
                <a:solidFill>
                  <a:srgbClr val="C0000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489747" y="1209780"/>
            <a:ext cx="9890445" cy="305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kumimoji="0" lang="zh-CN" altLang="en-US" sz="1715" b="0" i="0" u="none" strike="noStrike" kern="0" cap="none" spc="0" normalizeH="0" baseline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lang="zh-CN" altLang="en-US" sz="1715" kern="1200" smtClean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lang="zh-CN" altLang="en-US" sz="1837" kern="1200" smtClean="0">
                <a:solidFill>
                  <a:schemeClr val="tx1"/>
                </a:solidFill>
                <a:ea typeface="+mn-ea"/>
              </a:defRPr>
            </a:lvl3pPr>
            <a:lvl4pPr>
              <a:defRPr lang="zh-CN" altLang="en-US" sz="1469" kern="1200" smtClean="0">
                <a:solidFill>
                  <a:schemeClr val="tx1"/>
                </a:solidFill>
                <a:ea typeface="+mn-ea"/>
              </a:defRPr>
            </a:lvl4pPr>
            <a:lvl5pPr>
              <a:defRPr lang="en-US" sz="1348" kern="1200" dirty="0" smtClean="0">
                <a:solidFill>
                  <a:schemeClr val="tx1"/>
                </a:solidFill>
                <a:ea typeface="+mn-ea"/>
              </a:defRPr>
            </a:lvl5pPr>
          </a:lstStyle>
          <a:p>
            <a:pPr marL="273996" marR="0" lvl="0" indent="-273996" algn="l" defTabSz="823934" latinLnBrk="0">
              <a:lnSpc>
                <a:spcPct val="140000"/>
              </a:lnSpc>
              <a:spcAft>
                <a:spcPct val="20000"/>
              </a:spcAft>
              <a:buClr>
                <a:srgbClr val="595959"/>
              </a:buClr>
              <a:buSzPct val="100000"/>
              <a:buFont typeface="微软雅黑" pitchFamily="34" charset="-122"/>
              <a:buChar char="›"/>
              <a:tabLst/>
            </a:pPr>
            <a:r>
              <a:rPr lang="zh-CN" altLang="en-US" smtClean="0"/>
              <a:t>单击此处编辑母版文本样式</a:t>
            </a:r>
          </a:p>
          <a:p>
            <a:pPr marL="273996" marR="0" lvl="1" indent="-273996" algn="l" defTabSz="823934" latinLnBrk="0">
              <a:lnSpc>
                <a:spcPct val="140000"/>
              </a:lnSpc>
              <a:spcAft>
                <a:spcPct val="20000"/>
              </a:spcAft>
              <a:buClr>
                <a:srgbClr val="595959"/>
              </a:buClr>
              <a:buSzPct val="100000"/>
              <a:buFont typeface="微软雅黑" pitchFamily="34" charset="-122"/>
              <a:buChar char="›"/>
              <a:tabLst/>
            </a:pPr>
            <a:r>
              <a:rPr lang="zh-CN" altLang="en-US" smtClean="0"/>
              <a:t>第二级</a:t>
            </a:r>
          </a:p>
          <a:p>
            <a:pPr marL="273996" marR="0" lvl="2" indent="-273996" algn="l" defTabSz="823934" latinLnBrk="0">
              <a:lnSpc>
                <a:spcPct val="140000"/>
              </a:lnSpc>
              <a:spcAft>
                <a:spcPct val="20000"/>
              </a:spcAft>
              <a:buClr>
                <a:srgbClr val="595959"/>
              </a:buClr>
              <a:buSzPct val="100000"/>
              <a:buFont typeface="微软雅黑" pitchFamily="34" charset="-122"/>
              <a:buChar char="›"/>
              <a:tabLst/>
            </a:pPr>
            <a:r>
              <a:rPr lang="zh-CN" altLang="en-US" smtClean="0"/>
              <a:t>第三级</a:t>
            </a:r>
          </a:p>
          <a:p>
            <a:pPr marL="273996" marR="0" lvl="3" indent="-273996" algn="l" defTabSz="823934" latinLnBrk="0">
              <a:lnSpc>
                <a:spcPct val="140000"/>
              </a:lnSpc>
              <a:spcAft>
                <a:spcPct val="20000"/>
              </a:spcAft>
              <a:buClr>
                <a:srgbClr val="595959"/>
              </a:buClr>
              <a:buSzPct val="100000"/>
              <a:buFont typeface="微软雅黑" pitchFamily="34" charset="-122"/>
              <a:buChar char="›"/>
              <a:tabLst/>
            </a:pPr>
            <a:r>
              <a:rPr lang="zh-CN" altLang="en-US" smtClean="0"/>
              <a:t>第四级</a:t>
            </a:r>
          </a:p>
          <a:p>
            <a:pPr marL="273996" marR="0" lvl="4" indent="-273996" algn="l" defTabSz="823934" latinLnBrk="0">
              <a:lnSpc>
                <a:spcPct val="140000"/>
              </a:lnSpc>
              <a:spcAft>
                <a:spcPct val="20000"/>
              </a:spcAft>
              <a:buClr>
                <a:srgbClr val="595959"/>
              </a:buClr>
              <a:buSzPct val="100000"/>
              <a:buFont typeface="微软雅黑" pitchFamily="34" charset="-122"/>
              <a:buChar char="›"/>
              <a:tabLst/>
            </a:pPr>
            <a:r>
              <a:rPr lang="zh-CN" altLang="en-US" smtClean="0"/>
              <a:t>第五级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284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8260" y="5135607"/>
            <a:ext cx="1052318" cy="70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" y="719049"/>
            <a:ext cx="126015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99241" y="5702799"/>
            <a:ext cx="2565994" cy="24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614" tIns="36808" rIns="73614" bIns="36808">
            <a:spAutoFit/>
          </a:bodyPr>
          <a:lstStyle/>
          <a:p>
            <a:pPr defTabSz="736591"/>
            <a:r>
              <a:rPr lang="en-US" altLang="zh-CN" sz="1103" smtClean="0">
                <a:latin typeface="FrutigerNext LT Bold" pitchFamily="1" charset="0"/>
                <a:ea typeface="ＭＳ Ｐゴシック" pitchFamily="34" charset="-128"/>
              </a:rPr>
              <a:t>HUAWEI TECHNOLOGIES CO., LTD.</a:t>
            </a:r>
            <a:endParaRPr lang="en-US" altLang="zh-CN" sz="2021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9956552" y="3761515"/>
            <a:ext cx="1253135" cy="24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614" tIns="36808" rIns="73614" bIns="36808">
            <a:spAutoFit/>
          </a:bodyPr>
          <a:lstStyle/>
          <a:p>
            <a:pPr defTabSz="736591">
              <a:defRPr/>
            </a:pPr>
            <a:r>
              <a:rPr lang="en-US" altLang="zh-CN" sz="1103">
                <a:solidFill>
                  <a:srgbClr val="FFFFFF"/>
                </a:solidFill>
                <a:latin typeface="FrutigerNext LT Regular" pitchFamily="34" charset="0"/>
              </a:rPr>
              <a:t>www.huawei.com</a:t>
            </a: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5491370" y="5702797"/>
            <a:ext cx="1451849" cy="24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3585" tIns="36790" rIns="73585" bIns="36790">
            <a:spAutoFit/>
          </a:bodyPr>
          <a:lstStyle/>
          <a:p>
            <a:pPr defTabSz="736591">
              <a:defRPr/>
            </a:pPr>
            <a:r>
              <a:rPr lang="en-US" altLang="zh-CN" sz="1103">
                <a:latin typeface="FrutigerNext LT Bold" pitchFamily="20" charset="0"/>
              </a:rPr>
              <a:t>Huawei Confidential </a:t>
            </a: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9361565" y="227526"/>
            <a:ext cx="1745198" cy="2721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3585" tIns="36790" rIns="73585" bIns="36790">
            <a:spAutoFit/>
          </a:bodyPr>
          <a:lstStyle/>
          <a:p>
            <a:pPr defTabSz="736591"/>
            <a:r>
              <a:rPr lang="en-US" altLang="zh-CN" sz="1286" b="1" smtClean="0">
                <a:solidFill>
                  <a:srgbClr val="666666"/>
                </a:solidFill>
                <a:latin typeface="FrutigerNext LT Regular" pitchFamily="34" charset="0"/>
                <a:ea typeface="ＭＳ Ｐゴシック" pitchFamily="34" charset="-128"/>
              </a:rPr>
              <a:t>Security Level: </a:t>
            </a:r>
            <a:r>
              <a:rPr lang="zh-CN" altLang="en-US" sz="1286" b="1" smtClean="0">
                <a:solidFill>
                  <a:srgbClr val="666666"/>
                </a:solidFill>
                <a:latin typeface="FrutigerNext LT Regular" pitchFamily="34" charset="0"/>
                <a:ea typeface="ＭＳ Ｐゴシック" pitchFamily="34" charset="-128"/>
              </a:rPr>
              <a:t>秘密 </a:t>
            </a:r>
          </a:p>
        </p:txBody>
      </p:sp>
      <p:sp>
        <p:nvSpPr>
          <p:cNvPr id="10" name="Text Box 66"/>
          <p:cNvSpPr txBox="1">
            <a:spLocks noChangeArrowheads="1"/>
          </p:cNvSpPr>
          <p:nvPr/>
        </p:nvSpPr>
        <p:spPr bwMode="auto">
          <a:xfrm>
            <a:off x="-2712837" y="1214944"/>
            <a:ext cx="2712839" cy="3458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3628" tIns="36813" rIns="73628" bIns="36813">
            <a:spAutoFit/>
          </a:bodyPr>
          <a:lstStyle/>
          <a:p>
            <a:pPr algn="r" defTabSz="736591">
              <a:lnSpc>
                <a:spcPct val="125000"/>
              </a:lnSpc>
              <a:defRPr/>
            </a:pPr>
            <a:r>
              <a:rPr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英文标题</a:t>
            </a:r>
            <a:r>
              <a:rPr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:40-47pt  </a:t>
            </a:r>
          </a:p>
          <a:p>
            <a:pPr algn="r" defTabSz="736591">
              <a:lnSpc>
                <a:spcPct val="125000"/>
              </a:lnSpc>
              <a:defRPr/>
            </a:pPr>
            <a:r>
              <a:rPr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副标题</a:t>
            </a:r>
            <a:r>
              <a:rPr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:26-30pt</a:t>
            </a:r>
          </a:p>
          <a:p>
            <a:pPr algn="r" defTabSz="736591">
              <a:lnSpc>
                <a:spcPct val="125000"/>
              </a:lnSpc>
              <a:defRPr/>
            </a:pPr>
            <a:r>
              <a:rPr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字体颜色</a:t>
            </a:r>
            <a:r>
              <a:rPr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</a:t>
            </a:r>
            <a:r>
              <a:rPr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反白</a:t>
            </a:r>
          </a:p>
          <a:p>
            <a:pPr algn="r" defTabSz="736591">
              <a:lnSpc>
                <a:spcPct val="125000"/>
              </a:lnSpc>
              <a:defRPr/>
            </a:pPr>
            <a:r>
              <a:rPr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内部使用字体 </a:t>
            </a:r>
            <a:r>
              <a:rPr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</a:t>
            </a:r>
          </a:p>
          <a:p>
            <a:pPr algn="r" defTabSz="736591">
              <a:lnSpc>
                <a:spcPct val="125000"/>
              </a:lnSpc>
              <a:defRPr/>
            </a:pPr>
            <a:r>
              <a:rPr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FrutigerNext LT Medium</a:t>
            </a:r>
          </a:p>
          <a:p>
            <a:pPr algn="r" defTabSz="736591">
              <a:lnSpc>
                <a:spcPct val="125000"/>
              </a:lnSpc>
              <a:defRPr/>
            </a:pPr>
            <a:r>
              <a:rPr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外部使用字体 </a:t>
            </a:r>
            <a:r>
              <a:rPr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 Arial</a:t>
            </a:r>
            <a:endParaRPr lang="zh-CN" altLang="en-US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>
              <a:lnSpc>
                <a:spcPct val="125000"/>
              </a:lnSpc>
              <a:defRPr/>
            </a:pPr>
            <a:endParaRPr lang="zh-CN" altLang="en-US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>
              <a:lnSpc>
                <a:spcPct val="125000"/>
              </a:lnSpc>
              <a:defRPr/>
            </a:pPr>
            <a:endParaRPr lang="zh-CN" altLang="en-US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>
              <a:lnSpc>
                <a:spcPct val="125000"/>
              </a:lnSpc>
              <a:defRPr/>
            </a:pPr>
            <a:r>
              <a:rPr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中文标题</a:t>
            </a:r>
            <a:r>
              <a:rPr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:35-47pt</a:t>
            </a:r>
          </a:p>
          <a:p>
            <a:pPr algn="r" defTabSz="736591">
              <a:lnSpc>
                <a:spcPct val="125000"/>
              </a:lnSpc>
              <a:defRPr/>
            </a:pPr>
            <a:r>
              <a:rPr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字体</a:t>
            </a:r>
            <a:r>
              <a:rPr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</a:t>
            </a:r>
            <a:r>
              <a:rPr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黑体</a:t>
            </a:r>
          </a:p>
          <a:p>
            <a:pPr algn="r" defTabSz="736591">
              <a:lnSpc>
                <a:spcPct val="125000"/>
              </a:lnSpc>
              <a:defRPr/>
            </a:pPr>
            <a:r>
              <a:rPr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  </a:t>
            </a:r>
            <a:r>
              <a:rPr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副标题</a:t>
            </a:r>
            <a:r>
              <a:rPr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:24-28pt</a:t>
            </a:r>
            <a:endParaRPr lang="zh-CN" altLang="en-US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>
              <a:lnSpc>
                <a:spcPct val="125000"/>
              </a:lnSpc>
              <a:defRPr/>
            </a:pPr>
            <a:r>
              <a:rPr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字体颜色</a:t>
            </a:r>
            <a:r>
              <a:rPr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</a:t>
            </a:r>
            <a:r>
              <a:rPr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反白</a:t>
            </a:r>
          </a:p>
          <a:p>
            <a:pPr algn="r" defTabSz="736591">
              <a:lnSpc>
                <a:spcPct val="125000"/>
              </a:lnSpc>
              <a:defRPr/>
            </a:pPr>
            <a:r>
              <a:rPr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字体</a:t>
            </a:r>
            <a:r>
              <a:rPr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</a:t>
            </a:r>
            <a:r>
              <a:rPr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细黑体</a:t>
            </a:r>
          </a:p>
          <a:p>
            <a:pPr algn="r" defTabSz="736591">
              <a:lnSpc>
                <a:spcPct val="125000"/>
              </a:lnSpc>
              <a:defRPr/>
            </a:pPr>
            <a:endParaRPr lang="zh-CN" altLang="en-US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>
              <a:lnSpc>
                <a:spcPct val="125000"/>
              </a:lnSpc>
              <a:defRPr/>
            </a:pPr>
            <a:endParaRPr lang="zh-CN" altLang="en-US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>
              <a:lnSpc>
                <a:spcPct val="125000"/>
              </a:lnSpc>
              <a:defRPr/>
            </a:pPr>
            <a:endParaRPr lang="zh-CN" altLang="en-US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>
              <a:lnSpc>
                <a:spcPct val="125000"/>
              </a:lnSpc>
              <a:spcBef>
                <a:spcPct val="50000"/>
              </a:spcBef>
              <a:defRPr/>
            </a:pPr>
            <a:endParaRPr lang="zh-CN" altLang="en-US" sz="1011">
              <a:latin typeface="Arial" charset="0"/>
              <a:ea typeface="华文细黑"/>
            </a:endParaRPr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910115" y="1279177"/>
            <a:ext cx="7309352" cy="1531442"/>
          </a:xfrm>
        </p:spPr>
        <p:txBody>
          <a:bodyPr/>
          <a:lstStyle>
            <a:lvl1pPr algn="ctr">
              <a:defRPr sz="3216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404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0188" y="2924335"/>
            <a:ext cx="7311539" cy="794891"/>
          </a:xfrm>
          <a:ln/>
        </p:spPr>
        <p:txBody>
          <a:bodyPr lIns="80139" tIns="40069" rIns="80139" bIns="40069"/>
          <a:lstStyle>
            <a:lvl1pPr marL="0" indent="0" algn="ctr">
              <a:buFont typeface="Wingdings" pitchFamily="2" charset="2"/>
              <a:buNone/>
              <a:defRPr sz="2573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1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942947" y="259620"/>
            <a:ext cx="2940368" cy="436097"/>
          </a:xfrm>
        </p:spPr>
        <p:txBody>
          <a:bodyPr lIns="80139" tIns="40069" rIns="80139" bIns="40069"/>
          <a:lstStyle>
            <a:lvl1pPr>
              <a:lnSpc>
                <a:spcPct val="100000"/>
              </a:lnSpc>
              <a:defRPr>
                <a:latin typeface="FrutigerNext LT Regular" pitchFamily="34" charset="0"/>
              </a:defRPr>
            </a:lvl1pPr>
          </a:lstStyle>
          <a:p>
            <a:fld id="{98572F05-5E9A-4F7E-9867-15AC94749833}" type="datetime1">
              <a:rPr lang="zh-CN" altLang="en-US" smtClean="0">
                <a:solidFill>
                  <a:srgbClr val="000000"/>
                </a:solidFill>
              </a:rPr>
              <a:pPr/>
              <a:t>2021/12/9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15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 smtClean="0">
                <a:solidFill>
                  <a:srgbClr val="000000"/>
                </a:solidFill>
              </a:rPr>
              <a:t>Page </a:t>
            </a:r>
            <a:fld id="{513511CA-928F-4047-B9FE-E34DFEED7A5A}" type="slidenum">
              <a:rPr lang="de-DE" altLang="zh-CN" smtClean="0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295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5440" y="4049014"/>
            <a:ext cx="10711339" cy="1251407"/>
          </a:xfrm>
        </p:spPr>
        <p:txBody>
          <a:bodyPr anchor="t"/>
          <a:lstStyle>
            <a:lvl1pPr algn="l">
              <a:defRPr sz="367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95440" y="2670546"/>
            <a:ext cx="10711339" cy="1378297"/>
          </a:xfrm>
        </p:spPr>
        <p:txBody>
          <a:bodyPr anchor="b"/>
          <a:lstStyle>
            <a:lvl1pPr marL="0" indent="0">
              <a:buNone/>
              <a:defRPr sz="1838"/>
            </a:lvl1pPr>
            <a:lvl2pPr marL="420075" indent="0">
              <a:buNone/>
              <a:defRPr sz="1654"/>
            </a:lvl2pPr>
            <a:lvl3pPr marL="840151" indent="0">
              <a:buNone/>
              <a:defRPr sz="1470"/>
            </a:lvl3pPr>
            <a:lvl4pPr marL="1260226" indent="0">
              <a:buNone/>
              <a:defRPr sz="1286"/>
            </a:lvl4pPr>
            <a:lvl5pPr marL="1680301" indent="0">
              <a:buNone/>
              <a:defRPr sz="1286"/>
            </a:lvl5pPr>
            <a:lvl6pPr marL="2100377" indent="0">
              <a:buNone/>
              <a:defRPr sz="1286"/>
            </a:lvl6pPr>
            <a:lvl7pPr marL="2520452" indent="0">
              <a:buNone/>
              <a:defRPr sz="1286"/>
            </a:lvl7pPr>
            <a:lvl8pPr marL="2940528" indent="0">
              <a:buNone/>
              <a:defRPr sz="1286"/>
            </a:lvl8pPr>
            <a:lvl9pPr marL="3360603" indent="0">
              <a:buNone/>
              <a:defRPr sz="1286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 smtClean="0">
                <a:solidFill>
                  <a:srgbClr val="000000"/>
                </a:solidFill>
              </a:rPr>
              <a:t>Page </a:t>
            </a:r>
            <a:fld id="{40231B5D-F8F2-4BB6-9428-815BA2952771}" type="slidenum">
              <a:rPr lang="de-DE" altLang="zh-CN" smtClean="0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735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99238" y="1232458"/>
            <a:ext cx="5423490" cy="4015293"/>
          </a:xfrm>
        </p:spPr>
        <p:txBody>
          <a:bodyPr/>
          <a:lstStyle>
            <a:lvl1pPr>
              <a:defRPr sz="2573"/>
            </a:lvl1pPr>
            <a:lvl2pPr>
              <a:defRPr sz="2205"/>
            </a:lvl2pPr>
            <a:lvl3pPr>
              <a:defRPr sz="1838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32800" y="1232458"/>
            <a:ext cx="5423491" cy="4015293"/>
          </a:xfrm>
        </p:spPr>
        <p:txBody>
          <a:bodyPr/>
          <a:lstStyle>
            <a:lvl1pPr>
              <a:defRPr sz="2573"/>
            </a:lvl1pPr>
            <a:lvl2pPr>
              <a:defRPr sz="2205"/>
            </a:lvl2pPr>
            <a:lvl3pPr>
              <a:defRPr sz="1838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 smtClean="0">
                <a:solidFill>
                  <a:srgbClr val="000000"/>
                </a:solidFill>
              </a:rPr>
              <a:t>Page </a:t>
            </a:r>
            <a:fld id="{86CEE7AF-640E-4269-857E-00F8F0FAEA56}" type="slidenum">
              <a:rPr lang="de-DE" altLang="zh-CN" smtClean="0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72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141" y="252327"/>
            <a:ext cx="11341418" cy="10501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099" y="1410385"/>
            <a:ext cx="5567885" cy="587781"/>
          </a:xfrm>
        </p:spPr>
        <p:txBody>
          <a:bodyPr anchor="b"/>
          <a:lstStyle>
            <a:lvl1pPr marL="0" indent="0">
              <a:buNone/>
              <a:defRPr sz="2205" b="1"/>
            </a:lvl1pPr>
            <a:lvl2pPr marL="420075" indent="0">
              <a:buNone/>
              <a:defRPr sz="1838" b="1"/>
            </a:lvl2pPr>
            <a:lvl3pPr marL="840151" indent="0">
              <a:buNone/>
              <a:defRPr sz="1654" b="1"/>
            </a:lvl3pPr>
            <a:lvl4pPr marL="1260226" indent="0">
              <a:buNone/>
              <a:defRPr sz="1470" b="1"/>
            </a:lvl4pPr>
            <a:lvl5pPr marL="1680301" indent="0">
              <a:buNone/>
              <a:defRPr sz="1470" b="1"/>
            </a:lvl5pPr>
            <a:lvl6pPr marL="2100377" indent="0">
              <a:buNone/>
              <a:defRPr sz="1470" b="1"/>
            </a:lvl6pPr>
            <a:lvl7pPr marL="2520452" indent="0">
              <a:buNone/>
              <a:defRPr sz="1470" b="1"/>
            </a:lvl7pPr>
            <a:lvl8pPr marL="2940528" indent="0">
              <a:buNone/>
              <a:defRPr sz="1470" b="1"/>
            </a:lvl8pPr>
            <a:lvl9pPr marL="3360603" indent="0">
              <a:buNone/>
              <a:defRPr sz="147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099" y="1998167"/>
            <a:ext cx="5567885" cy="3630246"/>
          </a:xfrm>
        </p:spPr>
        <p:txBody>
          <a:bodyPr/>
          <a:lstStyle>
            <a:lvl1pPr>
              <a:defRPr sz="2205"/>
            </a:lvl1pPr>
            <a:lvl2pPr>
              <a:defRPr sz="1838"/>
            </a:lvl2pPr>
            <a:lvl3pPr>
              <a:defRPr sz="165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401431" y="1410385"/>
            <a:ext cx="5570071" cy="587781"/>
          </a:xfrm>
        </p:spPr>
        <p:txBody>
          <a:bodyPr anchor="b"/>
          <a:lstStyle>
            <a:lvl1pPr marL="0" indent="0">
              <a:buNone/>
              <a:defRPr sz="2205" b="1"/>
            </a:lvl1pPr>
            <a:lvl2pPr marL="420075" indent="0">
              <a:buNone/>
              <a:defRPr sz="1838" b="1"/>
            </a:lvl2pPr>
            <a:lvl3pPr marL="840151" indent="0">
              <a:buNone/>
              <a:defRPr sz="1654" b="1"/>
            </a:lvl3pPr>
            <a:lvl4pPr marL="1260226" indent="0">
              <a:buNone/>
              <a:defRPr sz="1470" b="1"/>
            </a:lvl4pPr>
            <a:lvl5pPr marL="1680301" indent="0">
              <a:buNone/>
              <a:defRPr sz="1470" b="1"/>
            </a:lvl5pPr>
            <a:lvl6pPr marL="2100377" indent="0">
              <a:buNone/>
              <a:defRPr sz="1470" b="1"/>
            </a:lvl6pPr>
            <a:lvl7pPr marL="2520452" indent="0">
              <a:buNone/>
              <a:defRPr sz="1470" b="1"/>
            </a:lvl7pPr>
            <a:lvl8pPr marL="2940528" indent="0">
              <a:buNone/>
              <a:defRPr sz="1470" b="1"/>
            </a:lvl8pPr>
            <a:lvl9pPr marL="3360603" indent="0">
              <a:buNone/>
              <a:defRPr sz="147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401431" y="1998167"/>
            <a:ext cx="5570071" cy="3630246"/>
          </a:xfrm>
        </p:spPr>
        <p:txBody>
          <a:bodyPr/>
          <a:lstStyle>
            <a:lvl1pPr>
              <a:defRPr sz="2205"/>
            </a:lvl1pPr>
            <a:lvl2pPr>
              <a:defRPr sz="1838"/>
            </a:lvl2pPr>
            <a:lvl3pPr>
              <a:defRPr sz="165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 smtClean="0">
                <a:solidFill>
                  <a:srgbClr val="000000"/>
                </a:solidFill>
              </a:rPr>
              <a:t>Page </a:t>
            </a:r>
            <a:fld id="{C5822AEB-4EE3-4CFA-9422-38DB11549A89}" type="slidenum">
              <a:rPr lang="de-DE" altLang="zh-CN" smtClean="0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873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 smtClean="0">
                <a:solidFill>
                  <a:srgbClr val="000000"/>
                </a:solidFill>
              </a:rPr>
              <a:t>Page </a:t>
            </a:r>
            <a:fld id="{0692C1A8-6488-4725-AC60-46C1BCB2DD4D}" type="slidenum">
              <a:rPr lang="de-DE" altLang="zh-CN" smtClean="0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58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 smtClean="0">
                <a:solidFill>
                  <a:srgbClr val="000000"/>
                </a:solidFill>
              </a:rPr>
              <a:t>Page </a:t>
            </a:r>
            <a:fld id="{90D4C6C5-E2F2-4B71-9D2A-20E9C256DC48}" type="slidenum">
              <a:rPr lang="de-DE" altLang="zh-CN" smtClean="0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177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83" y="250865"/>
            <a:ext cx="4145832" cy="1067634"/>
          </a:xfrm>
        </p:spPr>
        <p:txBody>
          <a:bodyPr anchor="b"/>
          <a:lstStyle>
            <a:lvl1pPr algn="l">
              <a:defRPr sz="1838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26867" y="250918"/>
            <a:ext cx="7044630" cy="5377548"/>
          </a:xfrm>
        </p:spPr>
        <p:txBody>
          <a:bodyPr/>
          <a:lstStyle>
            <a:lvl1pPr>
              <a:defRPr sz="2940"/>
            </a:lvl1pPr>
            <a:lvl2pPr>
              <a:defRPr sz="2573"/>
            </a:lvl2pPr>
            <a:lvl3pPr>
              <a:defRPr sz="2205"/>
            </a:lvl3pPr>
            <a:lvl4pPr>
              <a:defRPr sz="1838"/>
            </a:lvl4pPr>
            <a:lvl5pPr>
              <a:defRPr sz="1838"/>
            </a:lvl5pPr>
            <a:lvl6pPr>
              <a:defRPr sz="1838"/>
            </a:lvl6pPr>
            <a:lvl7pPr>
              <a:defRPr sz="1838"/>
            </a:lvl7pPr>
            <a:lvl8pPr>
              <a:defRPr sz="1838"/>
            </a:lvl8pPr>
            <a:lvl9pPr>
              <a:defRPr sz="183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083" y="1318502"/>
            <a:ext cx="4145832" cy="4309914"/>
          </a:xfrm>
        </p:spPr>
        <p:txBody>
          <a:bodyPr/>
          <a:lstStyle>
            <a:lvl1pPr marL="0" indent="0">
              <a:buNone/>
              <a:defRPr sz="1286"/>
            </a:lvl1pPr>
            <a:lvl2pPr marL="420075" indent="0">
              <a:buNone/>
              <a:defRPr sz="1103"/>
            </a:lvl2pPr>
            <a:lvl3pPr marL="840151" indent="0">
              <a:buNone/>
              <a:defRPr sz="919"/>
            </a:lvl3pPr>
            <a:lvl4pPr marL="1260226" indent="0">
              <a:buNone/>
              <a:defRPr sz="827"/>
            </a:lvl4pPr>
            <a:lvl5pPr marL="1680301" indent="0">
              <a:buNone/>
              <a:defRPr sz="827"/>
            </a:lvl5pPr>
            <a:lvl6pPr marL="2100377" indent="0">
              <a:buNone/>
              <a:defRPr sz="827"/>
            </a:lvl6pPr>
            <a:lvl7pPr marL="2520452" indent="0">
              <a:buNone/>
              <a:defRPr sz="827"/>
            </a:lvl7pPr>
            <a:lvl8pPr marL="2940528" indent="0">
              <a:buNone/>
              <a:defRPr sz="827"/>
            </a:lvl8pPr>
            <a:lvl9pPr marL="3360603" indent="0">
              <a:buNone/>
              <a:defRPr sz="82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 smtClean="0">
                <a:solidFill>
                  <a:srgbClr val="000000"/>
                </a:solidFill>
              </a:rPr>
              <a:t>Page </a:t>
            </a:r>
            <a:fld id="{08B3AD58-01D1-4319-96E9-AA13DDA90EDE}" type="slidenum">
              <a:rPr lang="de-DE" altLang="zh-CN" smtClean="0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Huawei_logo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75" y="5365750"/>
            <a:ext cx="5603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droppedImag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6046788"/>
            <a:ext cx="56403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675" y="271463"/>
            <a:ext cx="12795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/>
          <p:cNvSpPr txBox="1"/>
          <p:nvPr userDrawn="1"/>
        </p:nvSpPr>
        <p:spPr>
          <a:xfrm>
            <a:off x="-6350" y="6042025"/>
            <a:ext cx="496888" cy="254000"/>
          </a:xfrm>
          <a:prstGeom prst="rect">
            <a:avLst/>
          </a:prstGeom>
          <a:noFill/>
        </p:spPr>
        <p:txBody>
          <a:bodyPr lIns="68690" tIns="34345" rIns="68690" bIns="34345">
            <a:spAutoFit/>
          </a:bodyPr>
          <a:lstStyle>
            <a:lvl1pPr eaLnBrk="0"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1pPr>
            <a:lvl2pPr marL="742950" indent="-285750" eaLnBrk="0"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2pPr>
            <a:lvl3pPr marL="1143000" indent="-228600" eaLnBrk="0"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3pPr>
            <a:lvl4pPr marL="1600200" indent="-228600" eaLnBrk="0"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4pPr>
            <a:lvl5pPr marL="2057400" indent="-228600" eaLnBrk="0"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5pPr>
            <a:lvl6pPr marL="2514600" indent="-228600" algn="ctr" defTabSz="409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6pPr>
            <a:lvl7pPr marL="2971800" indent="-228600" algn="ctr" defTabSz="409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7pPr>
            <a:lvl8pPr marL="3429000" indent="-228600" algn="ctr" defTabSz="409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8pPr>
            <a:lvl9pPr marL="3886200" indent="-228600" algn="ctr" defTabSz="409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9pPr>
          </a:lstStyle>
          <a:p>
            <a:pPr algn="ctr" eaLnBrk="1">
              <a:defRPr/>
            </a:pPr>
            <a:fld id="{D5BB0874-1993-46B6-BC28-5A80C0FE6608}" type="slidenum">
              <a:rPr lang="zh-CN" altLang="en-US" sz="1200" smtClean="0">
                <a:latin typeface="FrutigerNext LT Medium" pitchFamily="34" charset="0"/>
              </a:rPr>
              <a:pPr algn="ctr" eaLnBrk="1">
                <a:defRPr/>
              </a:pPr>
              <a:t>‹#›</a:t>
            </a:fld>
            <a:endParaRPr lang="zh-CN" altLang="en-US" sz="1200" smtClean="0">
              <a:latin typeface="FrutigerNext LT Medium" pitchFamily="34" charset="0"/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54196" y="1427523"/>
            <a:ext cx="4873266" cy="3906064"/>
          </a:xfrm>
          <a:prstGeom prst="rect">
            <a:avLst/>
          </a:prstGeom>
        </p:spPr>
        <p:txBody>
          <a:bodyPr vert="horz" lIns="68690" tIns="34345" rIns="68690" bIns="34345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FrutigerNext LT Medium" pitchFamily="34" charset="0"/>
                <a:ea typeface="黑体" pitchFamily="49" charset="-122"/>
                <a:cs typeface="FrutigerNext LT Medium" pitchFamily="34" charset="0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434582" y="1427522"/>
            <a:ext cx="5168615" cy="1951602"/>
          </a:xfrm>
          <a:prstGeom prst="rect">
            <a:avLst/>
          </a:prstGeom>
        </p:spPr>
        <p:txBody>
          <a:bodyPr vert="horz" lIns="68690" tIns="34345" rIns="68690" bIns="34345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FrutigerNext LT Medium" pitchFamily="34" charset="0"/>
                <a:ea typeface="黑体" pitchFamily="49" charset="-122"/>
                <a:cs typeface="FrutigerNext LT Medium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6434582" y="3449282"/>
            <a:ext cx="5168615" cy="1884305"/>
          </a:xfrm>
          <a:prstGeom prst="rect">
            <a:avLst/>
          </a:prstGeom>
        </p:spPr>
        <p:txBody>
          <a:bodyPr vert="horz" lIns="68690" tIns="34345" rIns="68690" bIns="34345"/>
          <a:lstStyle>
            <a:lvl1pPr algn="l"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utigerNext LT Medium" pitchFamily="34" charset="0"/>
                <a:ea typeface="黑体" pitchFamily="49" charset="-122"/>
                <a:cs typeface="FrutigerNext LT Medium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836825" y="471020"/>
            <a:ext cx="5995541" cy="393800"/>
          </a:xfrm>
          <a:prstGeom prst="rect">
            <a:avLst/>
          </a:prstGeom>
        </p:spPr>
        <p:txBody>
          <a:bodyPr lIns="68690" tIns="34345" rIns="68690" bIns="34345"/>
          <a:lstStyle>
            <a:lvl1pPr algn="l"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FrutigerNext LT Medium" pitchFamily="34" charset="0"/>
                <a:ea typeface="黑体" pitchFamily="49" charset="-122"/>
                <a:cs typeface="FrutigerNext LT Medium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-196900" y="471020"/>
            <a:ext cx="1033723" cy="393800"/>
          </a:xfrm>
          <a:prstGeom prst="rect">
            <a:avLst/>
          </a:prstGeom>
        </p:spPr>
        <p:txBody>
          <a:bodyPr vert="horz" lIns="68690" tIns="34345" rIns="68690" bIns="34345"/>
          <a:lstStyle>
            <a:lvl1pPr algn="r">
              <a:spcAft>
                <a:spcPts val="1803"/>
              </a:spcAft>
              <a:defRPr sz="3000" b="1">
                <a:solidFill>
                  <a:srgbClr val="D80010"/>
                </a:solidFill>
                <a:latin typeface="FrutigerNext LT Medium" pitchFamily="34" charset="0"/>
                <a:ea typeface="黑体" pitchFamily="49" charset="-122"/>
                <a:cs typeface="FrutigerNext LT Medium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33293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70065" y="4410551"/>
            <a:ext cx="7560945" cy="520691"/>
          </a:xfrm>
        </p:spPr>
        <p:txBody>
          <a:bodyPr anchor="b"/>
          <a:lstStyle>
            <a:lvl1pPr algn="l">
              <a:defRPr sz="1838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470065" y="562990"/>
            <a:ext cx="7560945" cy="3780473"/>
          </a:xfrm>
        </p:spPr>
        <p:txBody>
          <a:bodyPr/>
          <a:lstStyle>
            <a:lvl1pPr marL="0" indent="0">
              <a:buNone/>
              <a:defRPr sz="2940"/>
            </a:lvl1pPr>
            <a:lvl2pPr marL="420075" indent="0">
              <a:buNone/>
              <a:defRPr sz="2573"/>
            </a:lvl2pPr>
            <a:lvl3pPr marL="840151" indent="0">
              <a:buNone/>
              <a:defRPr sz="2205"/>
            </a:lvl3pPr>
            <a:lvl4pPr marL="1260226" indent="0">
              <a:buNone/>
              <a:defRPr sz="1838"/>
            </a:lvl4pPr>
            <a:lvl5pPr marL="1680301" indent="0">
              <a:buNone/>
              <a:defRPr sz="1838"/>
            </a:lvl5pPr>
            <a:lvl6pPr marL="2100377" indent="0">
              <a:buNone/>
              <a:defRPr sz="1838"/>
            </a:lvl6pPr>
            <a:lvl7pPr marL="2520452" indent="0">
              <a:buNone/>
              <a:defRPr sz="1838"/>
            </a:lvl7pPr>
            <a:lvl8pPr marL="2940528" indent="0">
              <a:buNone/>
              <a:defRPr sz="1838"/>
            </a:lvl8pPr>
            <a:lvl9pPr marL="3360603" indent="0">
              <a:buNone/>
              <a:defRPr sz="1838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470065" y="4931242"/>
            <a:ext cx="7560945" cy="739467"/>
          </a:xfrm>
        </p:spPr>
        <p:txBody>
          <a:bodyPr/>
          <a:lstStyle>
            <a:lvl1pPr marL="0" indent="0">
              <a:buNone/>
              <a:defRPr sz="1286"/>
            </a:lvl1pPr>
            <a:lvl2pPr marL="420075" indent="0">
              <a:buNone/>
              <a:defRPr sz="1103"/>
            </a:lvl2pPr>
            <a:lvl3pPr marL="840151" indent="0">
              <a:buNone/>
              <a:defRPr sz="919"/>
            </a:lvl3pPr>
            <a:lvl4pPr marL="1260226" indent="0">
              <a:buNone/>
              <a:defRPr sz="827"/>
            </a:lvl4pPr>
            <a:lvl5pPr marL="1680301" indent="0">
              <a:buNone/>
              <a:defRPr sz="827"/>
            </a:lvl5pPr>
            <a:lvl6pPr marL="2100377" indent="0">
              <a:buNone/>
              <a:defRPr sz="827"/>
            </a:lvl6pPr>
            <a:lvl7pPr marL="2520452" indent="0">
              <a:buNone/>
              <a:defRPr sz="827"/>
            </a:lvl7pPr>
            <a:lvl8pPr marL="2940528" indent="0">
              <a:buNone/>
              <a:defRPr sz="827"/>
            </a:lvl8pPr>
            <a:lvl9pPr marL="3360603" indent="0">
              <a:buNone/>
              <a:defRPr sz="82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 smtClean="0">
                <a:solidFill>
                  <a:srgbClr val="000000"/>
                </a:solidFill>
              </a:rPr>
              <a:t>Page </a:t>
            </a:r>
            <a:fld id="{6F057440-4C23-4E0F-8C9F-83E37BBCB846}" type="slidenum">
              <a:rPr lang="de-DE" altLang="zh-CN" smtClean="0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115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 smtClean="0">
                <a:solidFill>
                  <a:srgbClr val="000000"/>
                </a:solidFill>
              </a:rPr>
              <a:t>Page </a:t>
            </a:r>
            <a:fld id="{AA9B38C2-B884-4288-96AC-409A26F326EA}" type="slidenum">
              <a:rPr lang="de-DE" altLang="zh-CN" smtClean="0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9158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93028" y="395258"/>
            <a:ext cx="2763159" cy="48524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99234" y="395258"/>
            <a:ext cx="8083820" cy="48524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 smtClean="0">
                <a:solidFill>
                  <a:srgbClr val="000000"/>
                </a:solidFill>
              </a:rPr>
              <a:t>Page </a:t>
            </a:r>
            <a:fld id="{7924239B-3760-4677-AEC4-8E1530126181}" type="slidenum">
              <a:rPr lang="de-DE" altLang="zh-CN" smtClean="0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829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42" y="1462"/>
          <a:ext cx="1640" cy="1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2" y="1462"/>
                        <a:ext cx="1640" cy="1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1382" y="151260"/>
            <a:ext cx="11535035" cy="495896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11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 hasCustomPrompt="1"/>
          </p:nvPr>
        </p:nvSpPr>
        <p:spPr>
          <a:xfrm>
            <a:off x="1359921" y="28585"/>
            <a:ext cx="10223809" cy="34384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lang="zh-CN" altLang="en-US" kern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1119903" latinLnBrk="0"/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8401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uawei_logo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744" y="5364967"/>
            <a:ext cx="560542" cy="49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droppedImag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201" y="6046359"/>
            <a:ext cx="5639739" cy="26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599" y="271985"/>
            <a:ext cx="1279605" cy="26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/>
          <p:nvPr userDrawn="1"/>
        </p:nvSpPr>
        <p:spPr>
          <a:xfrm>
            <a:off x="-6536" y="6041971"/>
            <a:ext cx="496807" cy="232429"/>
          </a:xfrm>
          <a:prstGeom prst="rect">
            <a:avLst/>
          </a:prstGeom>
          <a:noFill/>
        </p:spPr>
        <p:txBody>
          <a:bodyPr lIns="62857" tIns="31429" rIns="62857" bIns="31429">
            <a:spAutoFit/>
          </a:bodyPr>
          <a:lstStyle>
            <a:lvl1pPr eaLnBrk="0"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1pPr>
            <a:lvl2pPr marL="742950" indent="-285750" eaLnBrk="0"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2pPr>
            <a:lvl3pPr marL="1143000" indent="-228600" eaLnBrk="0"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3pPr>
            <a:lvl4pPr marL="1600200" indent="-228600" eaLnBrk="0"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4pPr>
            <a:lvl5pPr marL="2057400" indent="-228600" eaLnBrk="0"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5pPr>
            <a:lvl6pPr marL="2514600" indent="-228600" algn="ctr" defTabSz="409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6pPr>
            <a:lvl7pPr marL="2971800" indent="-228600" algn="ctr" defTabSz="409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7pPr>
            <a:lvl8pPr marL="3429000" indent="-228600" algn="ctr" defTabSz="409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8pPr>
            <a:lvl9pPr marL="3886200" indent="-228600" algn="ctr" defTabSz="409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9pPr>
          </a:lstStyle>
          <a:p>
            <a:pPr algn="ctr" defTabSz="1119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B1343A-3E4B-45B5-BD68-4F1EF40D458A}" type="slidenum">
              <a:rPr lang="zh-CN" altLang="en-US" sz="1098" smtClean="0">
                <a:latin typeface="FrutigerNext LT Medium" pitchFamily="34" charset="0"/>
              </a:rPr>
              <a:pPr algn="ctr" defTabSz="1119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 sz="1098" smtClean="0">
              <a:latin typeface="FrutigerNext LT Medium" pitchFamily="34" charset="0"/>
            </a:endParaRP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836824" y="719111"/>
            <a:ext cx="5936477" cy="393800"/>
          </a:xfrm>
          <a:prstGeom prst="rect">
            <a:avLst/>
          </a:prstGeom>
        </p:spPr>
        <p:txBody>
          <a:bodyPr lIns="68690" tIns="34345" rIns="68690" bIns="34345"/>
          <a:lstStyle>
            <a:lvl1pPr algn="l">
              <a:defRPr sz="2745" b="1">
                <a:solidFill>
                  <a:schemeClr val="tx1">
                    <a:lumMod val="65000"/>
                    <a:lumOff val="35000"/>
                  </a:schemeClr>
                </a:solidFill>
                <a:latin typeface="FrutigerNext LT Medium" pitchFamily="34" charset="0"/>
                <a:ea typeface="黑体" pitchFamily="49" charset="-122"/>
                <a:cs typeface="FrutigerNext LT Medium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2803687" y="1761090"/>
            <a:ext cx="2436632" cy="3051944"/>
          </a:xfrm>
          <a:prstGeom prst="rect">
            <a:avLst/>
          </a:prstGeom>
        </p:spPr>
        <p:txBody>
          <a:bodyPr vert="horz" lIns="68690" tIns="34345" rIns="68690" bIns="34345"/>
          <a:lstStyle>
            <a:lvl1pPr algn="l">
              <a:spcAft>
                <a:spcPts val="1650"/>
              </a:spcAft>
              <a:defRPr sz="1281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FrutigerNext LT Medium" pitchFamily="34" charset="0"/>
                <a:ea typeface="黑体" pitchFamily="49" charset="-122"/>
                <a:cs typeface="FrutigerNext LT Medium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rutigerNext LT Medium" pitchFamily="34" charset="0"/>
                <a:ea typeface="黑体" pitchFamily="49" charset="-122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rutigerNext LT Medium" pitchFamily="34" charset="0"/>
                <a:ea typeface="黑体" pitchFamily="49" charset="-122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rutigerNext LT Medium" pitchFamily="34" charset="0"/>
                <a:ea typeface="黑体" pitchFamily="49" charset="-122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rutigerNext LT Medium" pitchFamily="34" charset="0"/>
                <a:ea typeface="黑体" pitchFamily="49" charset="-122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7157243" y="1810709"/>
            <a:ext cx="2436632" cy="3051944"/>
          </a:xfrm>
          <a:prstGeom prst="rect">
            <a:avLst/>
          </a:prstGeom>
        </p:spPr>
        <p:txBody>
          <a:bodyPr vert="horz" lIns="68690" tIns="34345" rIns="68690" bIns="34345"/>
          <a:lstStyle>
            <a:lvl1pPr algn="l">
              <a:spcAft>
                <a:spcPts val="1650"/>
              </a:spcAft>
              <a:defRPr sz="1281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FrutigerNext LT Medium" pitchFamily="34" charset="0"/>
                <a:ea typeface="黑体" pitchFamily="49" charset="-122"/>
                <a:cs typeface="FrutigerNext LT Medium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rutigerNext LT Medium" pitchFamily="34" charset="0"/>
                <a:ea typeface="黑体" pitchFamily="49" charset="-122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rutigerNext LT Medium" pitchFamily="34" charset="0"/>
                <a:ea typeface="黑体" pitchFamily="49" charset="-122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rutigerNext LT Medium" pitchFamily="34" charset="0"/>
                <a:ea typeface="黑体" pitchFamily="49" charset="-122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rutigerNext LT Medium" pitchFamily="34" charset="0"/>
                <a:ea typeface="黑体" pitchFamily="49" charset="-122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3026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6比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802199"/>
            <a:ext cx="12601575" cy="347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538" y="5115031"/>
            <a:ext cx="846449" cy="75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00590" y="5701346"/>
            <a:ext cx="2770766" cy="26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553" tIns="40276" rIns="80553" bIns="40276">
            <a:spAutoFit/>
          </a:bodyPr>
          <a:lstStyle/>
          <a:p>
            <a:pPr defTabSz="8054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94" dirty="0">
                <a:latin typeface="FrutigerNext LT Bold" pitchFamily="1" charset="0"/>
                <a:ea typeface="ＭＳ Ｐゴシック" pitchFamily="34" charset="-128"/>
              </a:rPr>
              <a:t>HUAWEI TECHNOLOGIES CO., LTD.</a:t>
            </a:r>
            <a:endParaRPr lang="en-US" altLang="zh-CN" sz="1652" dirty="0">
              <a:latin typeface="FrutigerNext LT Regular"/>
              <a:ea typeface="ＭＳ Ｐゴシック" pitchFamily="34" charset="-128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957251" y="3761522"/>
            <a:ext cx="1239897" cy="26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553" tIns="40276" rIns="80553" bIns="40276">
            <a:spAutoFit/>
          </a:bodyPr>
          <a:lstStyle/>
          <a:p>
            <a:pPr defTabSz="8054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94" dirty="0">
                <a:solidFill>
                  <a:srgbClr val="FFFFFF"/>
                </a:solidFill>
                <a:latin typeface="FrutigerNext LT Regular"/>
                <a:ea typeface="ＭＳ Ｐゴシック" pitchFamily="34" charset="-128"/>
              </a:rPr>
              <a:t>www.huawei.com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490435" y="5701351"/>
            <a:ext cx="1566843" cy="2650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520" tIns="40255" rIns="80520" bIns="40255">
            <a:spAutoFit/>
          </a:bodyPr>
          <a:lstStyle/>
          <a:p>
            <a:pPr defTabSz="8054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94" dirty="0">
                <a:latin typeface="FrutigerNext LT Bold" pitchFamily="1" charset="0"/>
                <a:ea typeface="ＭＳ Ｐゴシック" pitchFamily="34" charset="-128"/>
              </a:rPr>
              <a:t>Huawei Confidential 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-2711583" y="1216412"/>
            <a:ext cx="2711587" cy="37731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0568" tIns="40281" rIns="80568" bIns="40281">
            <a:spAutoFit/>
          </a:bodyPr>
          <a:lstStyle/>
          <a:p>
            <a:pPr algn="r" defTabSz="805414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华文细黑" pitchFamily="2" charset="-122"/>
              </a:rPr>
              <a:t>英文标题</a:t>
            </a:r>
            <a:r>
              <a:rPr lang="en-US" altLang="zh-CN" sz="1103" dirty="0">
                <a:solidFill>
                  <a:srgbClr val="FFFFFF"/>
                </a:solidFill>
                <a:latin typeface="FrutigerNext LT Regular"/>
                <a:ea typeface="华文细黑" pitchFamily="2" charset="-122"/>
              </a:rPr>
              <a:t>:40-47pt  </a:t>
            </a:r>
          </a:p>
          <a:p>
            <a:pPr algn="r" defTabSz="805414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华文细黑" pitchFamily="2" charset="-122"/>
              </a:rPr>
              <a:t>副标题</a:t>
            </a:r>
            <a:r>
              <a:rPr lang="en-US" altLang="zh-CN" sz="1103" dirty="0">
                <a:solidFill>
                  <a:srgbClr val="FFFFFF"/>
                </a:solidFill>
                <a:latin typeface="FrutigerNext LT Regular"/>
                <a:ea typeface="华文细黑" pitchFamily="2" charset="-122"/>
              </a:rPr>
              <a:t>:26-30pt</a:t>
            </a:r>
          </a:p>
          <a:p>
            <a:pPr algn="r" defTabSz="805414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华文细黑" pitchFamily="2" charset="-122"/>
              </a:rPr>
              <a:t>字体颜色</a:t>
            </a:r>
            <a:r>
              <a:rPr lang="en-US" altLang="zh-CN" sz="1103" dirty="0">
                <a:solidFill>
                  <a:srgbClr val="FFFFFF"/>
                </a:solidFill>
                <a:latin typeface="FrutigerNext LT Regular"/>
                <a:ea typeface="华文细黑" pitchFamily="2" charset="-122"/>
              </a:rPr>
              <a:t>:</a:t>
            </a: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华文细黑" pitchFamily="2" charset="-122"/>
              </a:rPr>
              <a:t>反白</a:t>
            </a:r>
          </a:p>
          <a:p>
            <a:pPr algn="r" defTabSz="805414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华文细黑" pitchFamily="2" charset="-122"/>
              </a:rPr>
              <a:t>内部使用字体 </a:t>
            </a:r>
            <a:r>
              <a:rPr lang="en-US" altLang="zh-CN" sz="1103" dirty="0">
                <a:solidFill>
                  <a:srgbClr val="FFFFFF"/>
                </a:solidFill>
                <a:latin typeface="FrutigerNext LT Regular"/>
                <a:ea typeface="华文细黑" pitchFamily="2" charset="-122"/>
              </a:rPr>
              <a:t>:</a:t>
            </a:r>
          </a:p>
          <a:p>
            <a:pPr algn="r" defTabSz="805414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3" dirty="0" err="1">
                <a:solidFill>
                  <a:srgbClr val="FFFFFF"/>
                </a:solidFill>
                <a:latin typeface="FrutigerNext LT Regular"/>
                <a:ea typeface="华文细黑" pitchFamily="2" charset="-122"/>
              </a:rPr>
              <a:t>FrutigerNext</a:t>
            </a:r>
            <a:r>
              <a:rPr lang="en-US" altLang="zh-CN" sz="1103" dirty="0">
                <a:solidFill>
                  <a:srgbClr val="FFFFFF"/>
                </a:solidFill>
                <a:latin typeface="FrutigerNext LT Regular"/>
                <a:ea typeface="华文细黑" pitchFamily="2" charset="-122"/>
              </a:rPr>
              <a:t> LT Medium</a:t>
            </a:r>
          </a:p>
          <a:p>
            <a:pPr algn="r" defTabSz="805414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华文细黑" pitchFamily="2" charset="-122"/>
              </a:rPr>
              <a:t>外部使用字体 </a:t>
            </a:r>
            <a:r>
              <a:rPr lang="en-US" altLang="zh-CN" sz="1103" dirty="0">
                <a:solidFill>
                  <a:srgbClr val="FFFFFF"/>
                </a:solidFill>
                <a:latin typeface="FrutigerNext LT Regular"/>
                <a:ea typeface="华文细黑" pitchFamily="2" charset="-122"/>
              </a:rPr>
              <a:t>: Arial</a:t>
            </a:r>
            <a:endParaRPr lang="zh-CN" altLang="en-US" sz="1103" dirty="0">
              <a:solidFill>
                <a:srgbClr val="FFFFFF"/>
              </a:solidFill>
              <a:latin typeface="FrutigerNext LT Regular"/>
              <a:ea typeface="华文细黑" pitchFamily="2" charset="-122"/>
            </a:endParaRPr>
          </a:p>
          <a:p>
            <a:pPr algn="r" defTabSz="805414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3" dirty="0">
              <a:solidFill>
                <a:srgbClr val="FFFFFF"/>
              </a:solidFill>
              <a:latin typeface="FrutigerNext LT Regular"/>
              <a:ea typeface="华文细黑" pitchFamily="2" charset="-122"/>
            </a:endParaRPr>
          </a:p>
          <a:p>
            <a:pPr algn="r" defTabSz="805414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3" dirty="0">
              <a:solidFill>
                <a:srgbClr val="FFFFFF"/>
              </a:solidFill>
              <a:latin typeface="FrutigerNext LT Regular"/>
              <a:ea typeface="华文细黑" pitchFamily="2" charset="-122"/>
            </a:endParaRPr>
          </a:p>
          <a:p>
            <a:pPr algn="r" defTabSz="805414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华文细黑" pitchFamily="2" charset="-122"/>
              </a:rPr>
              <a:t>中文标题</a:t>
            </a:r>
            <a:r>
              <a:rPr lang="en-US" altLang="zh-CN" sz="1103" dirty="0">
                <a:solidFill>
                  <a:srgbClr val="FFFFFF"/>
                </a:solidFill>
                <a:latin typeface="FrutigerNext LT Regular"/>
                <a:ea typeface="华文细黑" pitchFamily="2" charset="-122"/>
              </a:rPr>
              <a:t>:35-47pt</a:t>
            </a:r>
          </a:p>
          <a:p>
            <a:pPr algn="r" defTabSz="805414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华文细黑" pitchFamily="2" charset="-122"/>
              </a:rPr>
              <a:t>字体</a:t>
            </a:r>
            <a:r>
              <a:rPr lang="en-US" altLang="zh-CN" sz="1103" dirty="0">
                <a:solidFill>
                  <a:srgbClr val="FFFFFF"/>
                </a:solidFill>
                <a:latin typeface="FrutigerNext LT Regular"/>
                <a:ea typeface="华文细黑" pitchFamily="2" charset="-122"/>
              </a:rPr>
              <a:t>:</a:t>
            </a: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华文细黑" pitchFamily="2" charset="-122"/>
              </a:rPr>
              <a:t>黑体</a:t>
            </a:r>
          </a:p>
          <a:p>
            <a:pPr algn="r" defTabSz="805414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3" dirty="0">
                <a:solidFill>
                  <a:srgbClr val="FFFFFF"/>
                </a:solidFill>
                <a:latin typeface="FrutigerNext LT Regular"/>
                <a:ea typeface="华文细黑" pitchFamily="2" charset="-122"/>
              </a:rPr>
              <a:t>  </a:t>
            </a: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华文细黑" pitchFamily="2" charset="-122"/>
              </a:rPr>
              <a:t>副标题</a:t>
            </a:r>
            <a:r>
              <a:rPr lang="en-US" altLang="zh-CN" sz="1103" dirty="0">
                <a:solidFill>
                  <a:srgbClr val="FFFFFF"/>
                </a:solidFill>
                <a:latin typeface="FrutigerNext LT Regular"/>
                <a:ea typeface="华文细黑" pitchFamily="2" charset="-122"/>
              </a:rPr>
              <a:t>:24-28pt</a:t>
            </a:r>
            <a:endParaRPr lang="zh-CN" altLang="en-US" sz="1103" dirty="0">
              <a:solidFill>
                <a:srgbClr val="FFFFFF"/>
              </a:solidFill>
              <a:latin typeface="FrutigerNext LT Regular"/>
              <a:ea typeface="华文细黑" pitchFamily="2" charset="-122"/>
            </a:endParaRPr>
          </a:p>
          <a:p>
            <a:pPr algn="r" defTabSz="805414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华文细黑" pitchFamily="2" charset="-122"/>
              </a:rPr>
              <a:t>字体颜色</a:t>
            </a:r>
            <a:r>
              <a:rPr lang="en-US" altLang="zh-CN" sz="1103" dirty="0">
                <a:solidFill>
                  <a:srgbClr val="FFFFFF"/>
                </a:solidFill>
                <a:latin typeface="FrutigerNext LT Regular"/>
                <a:ea typeface="华文细黑" pitchFamily="2" charset="-122"/>
              </a:rPr>
              <a:t>:</a:t>
            </a: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华文细黑" pitchFamily="2" charset="-122"/>
              </a:rPr>
              <a:t>反白</a:t>
            </a:r>
          </a:p>
          <a:p>
            <a:pPr algn="r" defTabSz="805414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华文细黑" pitchFamily="2" charset="-122"/>
              </a:rPr>
              <a:t>字体</a:t>
            </a:r>
            <a:r>
              <a:rPr lang="en-US" altLang="zh-CN" sz="1103" dirty="0">
                <a:solidFill>
                  <a:srgbClr val="FFFFFF"/>
                </a:solidFill>
                <a:latin typeface="FrutigerNext LT Regular"/>
                <a:ea typeface="华文细黑" pitchFamily="2" charset="-122"/>
              </a:rPr>
              <a:t>:</a:t>
            </a: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华文细黑" pitchFamily="2" charset="-122"/>
              </a:rPr>
              <a:t>细黑体</a:t>
            </a:r>
          </a:p>
          <a:p>
            <a:pPr algn="r" defTabSz="805414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3" dirty="0">
              <a:solidFill>
                <a:srgbClr val="FFFFFF"/>
              </a:solidFill>
              <a:latin typeface="FrutigerNext LT Regular"/>
              <a:ea typeface="华文细黑" pitchFamily="2" charset="-122"/>
            </a:endParaRPr>
          </a:p>
          <a:p>
            <a:pPr algn="r" defTabSz="805414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3" dirty="0">
              <a:solidFill>
                <a:srgbClr val="FFFFFF"/>
              </a:solidFill>
              <a:latin typeface="FrutigerNext LT Regular"/>
              <a:ea typeface="华文细黑" pitchFamily="2" charset="-122"/>
            </a:endParaRPr>
          </a:p>
          <a:p>
            <a:pPr algn="r" defTabSz="805414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3" dirty="0">
              <a:solidFill>
                <a:srgbClr val="FFFFFF"/>
              </a:solidFill>
              <a:latin typeface="FrutigerNext LT Regular"/>
              <a:ea typeface="华文细黑" pitchFamily="2" charset="-122"/>
            </a:endParaRPr>
          </a:p>
          <a:p>
            <a:pPr algn="r" defTabSz="805414" fontAlgn="auto">
              <a:lnSpc>
                <a:spcPct val="125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zh-CN" altLang="en-US" sz="1103" dirty="0">
              <a:latin typeface="FrutigerNext LT Regular"/>
              <a:ea typeface="华文细黑" pitchFamily="2" charset="-122"/>
            </a:endParaRPr>
          </a:p>
        </p:txBody>
      </p:sp>
      <p:sp>
        <p:nvSpPr>
          <p:cNvPr id="66458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44872" y="1278838"/>
            <a:ext cx="7309635" cy="1531087"/>
          </a:xfrm>
        </p:spPr>
        <p:txBody>
          <a:bodyPr lIns="87739" tIns="43865" rIns="87739" bIns="43865"/>
          <a:lstStyle>
            <a:lvl1pPr algn="ctr">
              <a:defRPr sz="4133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6458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3241" y="2923655"/>
            <a:ext cx="7311275" cy="794707"/>
          </a:xfrm>
        </p:spPr>
        <p:txBody>
          <a:bodyPr lIns="87739" tIns="43865" rIns="87739" bIns="43865"/>
          <a:lstStyle>
            <a:lvl1pPr marL="0" indent="0" algn="ctr">
              <a:buFont typeface="Wingdings" pitchFamily="2" charset="2"/>
              <a:buNone/>
              <a:defRPr sz="2111" b="0">
                <a:solidFill>
                  <a:schemeClr val="bg1"/>
                </a:solidFill>
                <a:latin typeface="华文细黑" pitchFamily="2" charset="-122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943233" y="334015"/>
            <a:ext cx="2941241" cy="43609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7739" tIns="43865" rIns="87739" bIns="4386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94" b="0">
                <a:solidFill>
                  <a:srgbClr val="000000"/>
                </a:solidFill>
                <a:latin typeface="FrutigerNext LT Regular" pitchFamily="34" charset="0"/>
                <a:ea typeface="MS PGothic" pitchFamily="34" charset="-128"/>
              </a:defRPr>
            </a:lvl1pPr>
          </a:lstStyle>
          <a:p>
            <a:pPr defTabSz="840151" fontAlgn="auto">
              <a:spcBef>
                <a:spcPts val="0"/>
              </a:spcBef>
              <a:spcAft>
                <a:spcPts val="0"/>
              </a:spcAft>
              <a:defRPr/>
            </a:pPr>
            <a:fld id="{9A7FCE89-0B48-460C-8337-BEADEA460568}" type="datetime1">
              <a:rPr lang="zh-CN" altLang="en-US" smtClean="0"/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t>2021/12/9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5350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030"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095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5741" y="4049363"/>
            <a:ext cx="10711831" cy="1251117"/>
          </a:xfrm>
        </p:spPr>
        <p:txBody>
          <a:bodyPr anchor="t"/>
          <a:lstStyle>
            <a:lvl1pPr algn="l">
              <a:defRPr sz="3673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95741" y="2669929"/>
            <a:ext cx="10711831" cy="1379436"/>
          </a:xfrm>
        </p:spPr>
        <p:txBody>
          <a:bodyPr anchor="b"/>
          <a:lstStyle>
            <a:lvl1pPr marL="0" indent="0">
              <a:buNone/>
              <a:defRPr sz="1836"/>
            </a:lvl1pPr>
            <a:lvl2pPr marL="419456" indent="0">
              <a:buNone/>
              <a:defRPr sz="1560"/>
            </a:lvl2pPr>
            <a:lvl3pPr marL="838912" indent="0">
              <a:buNone/>
              <a:defRPr sz="1378"/>
            </a:lvl3pPr>
            <a:lvl4pPr marL="1258366" indent="0">
              <a:buNone/>
              <a:defRPr sz="1194"/>
            </a:lvl4pPr>
            <a:lvl5pPr marL="1677819" indent="0">
              <a:buNone/>
              <a:defRPr sz="1194"/>
            </a:lvl5pPr>
            <a:lvl6pPr marL="2097276" indent="0">
              <a:buNone/>
              <a:defRPr sz="1194"/>
            </a:lvl6pPr>
            <a:lvl7pPr marL="2516732" indent="0">
              <a:buNone/>
              <a:defRPr sz="1194"/>
            </a:lvl7pPr>
            <a:lvl8pPr marL="2936185" indent="0">
              <a:buNone/>
              <a:defRPr sz="1194"/>
            </a:lvl8pPr>
            <a:lvl9pPr marL="3355639" indent="0">
              <a:buNone/>
              <a:defRPr sz="1194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176500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2064" y="1469854"/>
            <a:ext cx="5592134" cy="4157266"/>
          </a:xfrm>
        </p:spPr>
        <p:txBody>
          <a:bodyPr/>
          <a:lstStyle>
            <a:lvl1pPr>
              <a:defRPr sz="2663"/>
            </a:lvl1pPr>
            <a:lvl2pPr>
              <a:defRPr sz="2203"/>
            </a:lvl2pPr>
            <a:lvl3pPr>
              <a:defRPr sz="1836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61681" y="1469854"/>
            <a:ext cx="5592134" cy="4157266"/>
          </a:xfrm>
        </p:spPr>
        <p:txBody>
          <a:bodyPr/>
          <a:lstStyle>
            <a:lvl1pPr>
              <a:defRPr sz="2663"/>
            </a:lvl1pPr>
            <a:lvl2pPr>
              <a:defRPr sz="2203"/>
            </a:lvl2pPr>
            <a:lvl3pPr>
              <a:defRPr sz="1836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04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uawei_logo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1960563"/>
            <a:ext cx="13763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5359400" y="3473450"/>
            <a:ext cx="1450975" cy="0"/>
          </a:xfrm>
          <a:prstGeom prst="line">
            <a:avLst/>
          </a:prstGeom>
          <a:noFill/>
          <a:ln w="3175">
            <a:solidFill>
              <a:srgbClr val="3737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5184775"/>
            <a:ext cx="1752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droppedImage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748338"/>
            <a:ext cx="12412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068691" y="3575916"/>
            <a:ext cx="10711031" cy="332268"/>
          </a:xfrm>
          <a:prstGeom prst="rect">
            <a:avLst/>
          </a:prstGeom>
        </p:spPr>
        <p:txBody>
          <a:bodyPr lIns="68690" tIns="34345" rIns="68690" bIns="34345" anchor="b"/>
          <a:lstStyle>
            <a:lvl1pPr marL="0" indent="0"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  <a:latin typeface="FrutigerNext LT Medium" pitchFamily="34" charset="0"/>
                <a:ea typeface="黑体" pitchFamily="49" charset="-122"/>
                <a:cs typeface="FrutigerNext LT Medium" pitchFamily="34" charset="0"/>
              </a:defRPr>
            </a:lvl1pPr>
            <a:lvl2pPr marL="343449" indent="0">
              <a:buNone/>
              <a:defRPr sz="1400"/>
            </a:lvl2pPr>
            <a:lvl3pPr marL="686897" indent="0">
              <a:buNone/>
              <a:defRPr sz="1200"/>
            </a:lvl3pPr>
            <a:lvl4pPr marL="1030346" indent="0">
              <a:buNone/>
              <a:defRPr sz="1100"/>
            </a:lvl4pPr>
            <a:lvl5pPr marL="1373795" indent="0">
              <a:buNone/>
              <a:defRPr sz="1100"/>
            </a:lvl5pPr>
            <a:lvl6pPr marL="1717243" indent="0">
              <a:buNone/>
              <a:defRPr sz="1100"/>
            </a:lvl6pPr>
            <a:lvl7pPr marL="2060692" indent="0">
              <a:buNone/>
              <a:defRPr sz="1100"/>
            </a:lvl7pPr>
            <a:lvl8pPr marL="2404140" indent="0">
              <a:buNone/>
              <a:defRPr sz="1100"/>
            </a:lvl8pPr>
            <a:lvl9pPr marL="2747589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653893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22" y="252281"/>
            <a:ext cx="11341745" cy="10498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25" y="1410073"/>
            <a:ext cx="5567525" cy="587646"/>
          </a:xfrm>
        </p:spPr>
        <p:txBody>
          <a:bodyPr anchor="b"/>
          <a:lstStyle>
            <a:lvl1pPr marL="0" indent="0">
              <a:buNone/>
              <a:defRPr sz="2203" b="1"/>
            </a:lvl1pPr>
            <a:lvl2pPr marL="419456" indent="0">
              <a:buNone/>
              <a:defRPr sz="1836" b="1"/>
            </a:lvl2pPr>
            <a:lvl3pPr marL="838912" indent="0">
              <a:buNone/>
              <a:defRPr sz="1560" b="1"/>
            </a:lvl3pPr>
            <a:lvl4pPr marL="1258366" indent="0">
              <a:buNone/>
              <a:defRPr sz="1378" b="1"/>
            </a:lvl4pPr>
            <a:lvl5pPr marL="1677819" indent="0">
              <a:buNone/>
              <a:defRPr sz="1378" b="1"/>
            </a:lvl5pPr>
            <a:lvl6pPr marL="2097276" indent="0">
              <a:buNone/>
              <a:defRPr sz="1378" b="1"/>
            </a:lvl6pPr>
            <a:lvl7pPr marL="2516732" indent="0">
              <a:buNone/>
              <a:defRPr sz="1378" b="1"/>
            </a:lvl7pPr>
            <a:lvl8pPr marL="2936185" indent="0">
              <a:buNone/>
              <a:defRPr sz="1378" b="1"/>
            </a:lvl8pPr>
            <a:lvl9pPr marL="3355639" indent="0">
              <a:buNone/>
              <a:defRPr sz="1378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25" y="1997705"/>
            <a:ext cx="5567525" cy="3630864"/>
          </a:xfrm>
        </p:spPr>
        <p:txBody>
          <a:bodyPr/>
          <a:lstStyle>
            <a:lvl1pPr>
              <a:defRPr sz="2203"/>
            </a:lvl1pPr>
            <a:lvl2pPr>
              <a:defRPr sz="1836"/>
            </a:lvl2pPr>
            <a:lvl3pPr>
              <a:defRPr sz="1560"/>
            </a:lvl3pPr>
            <a:lvl4pPr>
              <a:defRPr sz="1378"/>
            </a:lvl4pPr>
            <a:lvl5pPr>
              <a:defRPr sz="1378"/>
            </a:lvl5pPr>
            <a:lvl6pPr>
              <a:defRPr sz="1378"/>
            </a:lvl6pPr>
            <a:lvl7pPr>
              <a:defRPr sz="1378"/>
            </a:lvl7pPr>
            <a:lvl8pPr>
              <a:defRPr sz="1378"/>
            </a:lvl8pPr>
            <a:lvl9pPr>
              <a:defRPr sz="137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400853" y="1410073"/>
            <a:ext cx="5570808" cy="587646"/>
          </a:xfrm>
        </p:spPr>
        <p:txBody>
          <a:bodyPr anchor="b"/>
          <a:lstStyle>
            <a:lvl1pPr marL="0" indent="0">
              <a:buNone/>
              <a:defRPr sz="2203" b="1"/>
            </a:lvl1pPr>
            <a:lvl2pPr marL="419456" indent="0">
              <a:buNone/>
              <a:defRPr sz="1836" b="1"/>
            </a:lvl2pPr>
            <a:lvl3pPr marL="838912" indent="0">
              <a:buNone/>
              <a:defRPr sz="1560" b="1"/>
            </a:lvl3pPr>
            <a:lvl4pPr marL="1258366" indent="0">
              <a:buNone/>
              <a:defRPr sz="1378" b="1"/>
            </a:lvl4pPr>
            <a:lvl5pPr marL="1677819" indent="0">
              <a:buNone/>
              <a:defRPr sz="1378" b="1"/>
            </a:lvl5pPr>
            <a:lvl6pPr marL="2097276" indent="0">
              <a:buNone/>
              <a:defRPr sz="1378" b="1"/>
            </a:lvl6pPr>
            <a:lvl7pPr marL="2516732" indent="0">
              <a:buNone/>
              <a:defRPr sz="1378" b="1"/>
            </a:lvl7pPr>
            <a:lvl8pPr marL="2936185" indent="0">
              <a:buNone/>
              <a:defRPr sz="1378" b="1"/>
            </a:lvl8pPr>
            <a:lvl9pPr marL="3355639" indent="0">
              <a:buNone/>
              <a:defRPr sz="1378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400853" y="1997705"/>
            <a:ext cx="5570808" cy="3630864"/>
          </a:xfrm>
        </p:spPr>
        <p:txBody>
          <a:bodyPr/>
          <a:lstStyle>
            <a:lvl1pPr>
              <a:defRPr sz="2203"/>
            </a:lvl1pPr>
            <a:lvl2pPr>
              <a:defRPr sz="1836"/>
            </a:lvl2pPr>
            <a:lvl3pPr>
              <a:defRPr sz="1560"/>
            </a:lvl3pPr>
            <a:lvl4pPr>
              <a:defRPr sz="1378"/>
            </a:lvl4pPr>
            <a:lvl5pPr>
              <a:defRPr sz="1378"/>
            </a:lvl5pPr>
            <a:lvl6pPr>
              <a:defRPr sz="1378"/>
            </a:lvl6pPr>
            <a:lvl7pPr>
              <a:defRPr sz="1378"/>
            </a:lvl7pPr>
            <a:lvl8pPr>
              <a:defRPr sz="1378"/>
            </a:lvl8pPr>
            <a:lvl9pPr>
              <a:defRPr sz="137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8041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883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0198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18" y="250818"/>
            <a:ext cx="4145298" cy="1067386"/>
          </a:xfrm>
        </p:spPr>
        <p:txBody>
          <a:bodyPr anchor="b"/>
          <a:lstStyle>
            <a:lvl1pPr algn="l">
              <a:defRPr sz="1836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26135" y="250817"/>
            <a:ext cx="7045530" cy="5377761"/>
          </a:xfrm>
        </p:spPr>
        <p:txBody>
          <a:bodyPr/>
          <a:lstStyle>
            <a:lvl1pPr>
              <a:defRPr sz="2938"/>
            </a:lvl1pPr>
            <a:lvl2pPr>
              <a:defRPr sz="2663"/>
            </a:lvl2pPr>
            <a:lvl3pPr>
              <a:defRPr sz="2203"/>
            </a:lvl3pPr>
            <a:lvl4pPr>
              <a:defRPr sz="1836"/>
            </a:lvl4pPr>
            <a:lvl5pPr>
              <a:defRPr sz="1836"/>
            </a:lvl5pPr>
            <a:lvl6pPr>
              <a:defRPr sz="1836"/>
            </a:lvl6pPr>
            <a:lvl7pPr>
              <a:defRPr sz="1836"/>
            </a:lvl7pPr>
            <a:lvl8pPr>
              <a:defRPr sz="1836"/>
            </a:lvl8pPr>
            <a:lvl9pPr>
              <a:defRPr sz="1836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18" y="1318196"/>
            <a:ext cx="4145298" cy="4310375"/>
          </a:xfrm>
        </p:spPr>
        <p:txBody>
          <a:bodyPr/>
          <a:lstStyle>
            <a:lvl1pPr marL="0" indent="0">
              <a:buNone/>
              <a:defRPr sz="1194"/>
            </a:lvl1pPr>
            <a:lvl2pPr marL="419456" indent="0">
              <a:buNone/>
              <a:defRPr sz="1103"/>
            </a:lvl2pPr>
            <a:lvl3pPr marL="838912" indent="0">
              <a:buNone/>
              <a:defRPr sz="827"/>
            </a:lvl3pPr>
            <a:lvl4pPr marL="1258366" indent="0">
              <a:buNone/>
              <a:defRPr sz="827"/>
            </a:lvl4pPr>
            <a:lvl5pPr marL="1677819" indent="0">
              <a:buNone/>
              <a:defRPr sz="827"/>
            </a:lvl5pPr>
            <a:lvl6pPr marL="2097276" indent="0">
              <a:buNone/>
              <a:defRPr sz="827"/>
            </a:lvl6pPr>
            <a:lvl7pPr marL="2516732" indent="0">
              <a:buNone/>
              <a:defRPr sz="827"/>
            </a:lvl7pPr>
            <a:lvl8pPr marL="2936185" indent="0">
              <a:buNone/>
              <a:defRPr sz="827"/>
            </a:lvl8pPr>
            <a:lvl9pPr marL="3355639" indent="0">
              <a:buNone/>
              <a:defRPr sz="82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337017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70450" y="4411005"/>
            <a:ext cx="7560617" cy="520570"/>
          </a:xfrm>
        </p:spPr>
        <p:txBody>
          <a:bodyPr anchor="b"/>
          <a:lstStyle>
            <a:lvl1pPr algn="l">
              <a:defRPr sz="1836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470450" y="562866"/>
            <a:ext cx="7560617" cy="3781056"/>
          </a:xfrm>
        </p:spPr>
        <p:txBody>
          <a:bodyPr/>
          <a:lstStyle>
            <a:lvl1pPr marL="0" indent="0">
              <a:buNone/>
              <a:defRPr sz="2938"/>
            </a:lvl1pPr>
            <a:lvl2pPr marL="419456" indent="0">
              <a:buNone/>
              <a:defRPr sz="2663"/>
            </a:lvl2pPr>
            <a:lvl3pPr marL="838912" indent="0">
              <a:buNone/>
              <a:defRPr sz="2203"/>
            </a:lvl3pPr>
            <a:lvl4pPr marL="1258366" indent="0">
              <a:buNone/>
              <a:defRPr sz="1836"/>
            </a:lvl4pPr>
            <a:lvl5pPr marL="1677819" indent="0">
              <a:buNone/>
              <a:defRPr sz="1836"/>
            </a:lvl5pPr>
            <a:lvl6pPr marL="2097276" indent="0">
              <a:buNone/>
              <a:defRPr sz="1836"/>
            </a:lvl6pPr>
            <a:lvl7pPr marL="2516732" indent="0">
              <a:buNone/>
              <a:defRPr sz="1836"/>
            </a:lvl7pPr>
            <a:lvl8pPr marL="2936185" indent="0">
              <a:buNone/>
              <a:defRPr sz="1836"/>
            </a:lvl8pPr>
            <a:lvl9pPr marL="3355639" indent="0">
              <a:buNone/>
              <a:defRPr sz="1836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470450" y="4931570"/>
            <a:ext cx="7560617" cy="739297"/>
          </a:xfrm>
        </p:spPr>
        <p:txBody>
          <a:bodyPr/>
          <a:lstStyle>
            <a:lvl1pPr marL="0" indent="0">
              <a:buNone/>
              <a:defRPr sz="1194"/>
            </a:lvl1pPr>
            <a:lvl2pPr marL="419456" indent="0">
              <a:buNone/>
              <a:defRPr sz="1103"/>
            </a:lvl2pPr>
            <a:lvl3pPr marL="838912" indent="0">
              <a:buNone/>
              <a:defRPr sz="827"/>
            </a:lvl3pPr>
            <a:lvl4pPr marL="1258366" indent="0">
              <a:buNone/>
              <a:defRPr sz="827"/>
            </a:lvl4pPr>
            <a:lvl5pPr marL="1677819" indent="0">
              <a:buNone/>
              <a:defRPr sz="827"/>
            </a:lvl5pPr>
            <a:lvl6pPr marL="2097276" indent="0">
              <a:buNone/>
              <a:defRPr sz="827"/>
            </a:lvl6pPr>
            <a:lvl7pPr marL="2516732" indent="0">
              <a:buNone/>
              <a:defRPr sz="827"/>
            </a:lvl7pPr>
            <a:lvl8pPr marL="2936185" indent="0">
              <a:buNone/>
              <a:defRPr sz="827"/>
            </a:lvl8pPr>
            <a:lvl9pPr marL="3355639" indent="0">
              <a:buNone/>
              <a:defRPr sz="82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10209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6529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99512" y="252275"/>
            <a:ext cx="2854299" cy="537484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6605" y="252275"/>
            <a:ext cx="8405424" cy="537484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1075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6615" y="252281"/>
            <a:ext cx="11341745" cy="10498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912073" y="1469854"/>
            <a:ext cx="11341745" cy="4157266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5840228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0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=""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131827" y="5840439"/>
            <a:ext cx="151203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015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5" dirty="0">
                <a:solidFill>
                  <a:srgbClr val="1D1D1B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=""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58498" y="5882579"/>
            <a:ext cx="516315" cy="137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181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3837181-38C6-AD4F-B8BA-B444770388BB}" type="slidenum">
              <a:rPr lang="en-US" sz="895" smtClean="0">
                <a:solidFill>
                  <a:srgbClr val="1D1D1B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pPr defTabSz="81818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95" dirty="0">
              <a:solidFill>
                <a:srgbClr val="1D1D1B"/>
              </a:solidFill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4407" y="5806382"/>
            <a:ext cx="1311195" cy="24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338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droppedImage.pd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9734" y="6047010"/>
            <a:ext cx="5640623" cy="26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8403" y="272387"/>
            <a:ext cx="1279721" cy="26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6148" y="6042644"/>
            <a:ext cx="495893" cy="176340"/>
          </a:xfrm>
          <a:prstGeom prst="rect">
            <a:avLst/>
          </a:prstGeom>
          <a:noFill/>
        </p:spPr>
        <p:txBody>
          <a:bodyPr lIns="48013" tIns="24008" rIns="48013" bIns="24008">
            <a:spAutoFit/>
          </a:bodyPr>
          <a:lstStyle/>
          <a:p>
            <a:pPr defTabSz="2867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135D9F1-D5B7-4387-9040-E4E1D013399C}" type="slidenum">
              <a:rPr lang="zh-CN" altLang="en-US" sz="831">
                <a:latin typeface="Calibri"/>
                <a:ea typeface="ＭＳ Ｐゴシック" pitchFamily="34" charset="-128"/>
              </a:rPr>
              <a:pPr defTabSz="28673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 sz="831" dirty="0">
              <a:latin typeface="Calibri"/>
              <a:ea typeface="ＭＳ Ｐゴシック" pitchFamily="34" charset="-128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799" y="151263"/>
            <a:ext cx="10868858" cy="7056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30" b="1">
                <a:solidFill>
                  <a:srgbClr val="C0000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6933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uawei_logo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75" y="5365750"/>
            <a:ext cx="5603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droppedImag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6046788"/>
            <a:ext cx="56403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675" y="271463"/>
            <a:ext cx="12795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/>
          <p:nvPr userDrawn="1"/>
        </p:nvSpPr>
        <p:spPr>
          <a:xfrm>
            <a:off x="-6350" y="6042025"/>
            <a:ext cx="496888" cy="254000"/>
          </a:xfrm>
          <a:prstGeom prst="rect">
            <a:avLst/>
          </a:prstGeom>
          <a:noFill/>
        </p:spPr>
        <p:txBody>
          <a:bodyPr lIns="68690" tIns="34345" rIns="68690" bIns="34345">
            <a:spAutoFit/>
          </a:bodyPr>
          <a:lstStyle>
            <a:lvl1pPr eaLnBrk="0"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1pPr>
            <a:lvl2pPr marL="742950" indent="-285750" eaLnBrk="0"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2pPr>
            <a:lvl3pPr marL="1143000" indent="-228600" eaLnBrk="0"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3pPr>
            <a:lvl4pPr marL="1600200" indent="-228600" eaLnBrk="0"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4pPr>
            <a:lvl5pPr marL="2057400" indent="-228600" eaLnBrk="0"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5pPr>
            <a:lvl6pPr marL="2514600" indent="-228600" algn="ctr" defTabSz="409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6pPr>
            <a:lvl7pPr marL="2971800" indent="-228600" algn="ctr" defTabSz="409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7pPr>
            <a:lvl8pPr marL="3429000" indent="-228600" algn="ctr" defTabSz="409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8pPr>
            <a:lvl9pPr marL="3886200" indent="-228600" algn="ctr" defTabSz="409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itchFamily="-109" charset="0"/>
                <a:ea typeface="MS PGothic" panose="020B0600070205080204" pitchFamily="34" charset="-128"/>
                <a:sym typeface="Gill Sans" pitchFamily="-109" charset="0"/>
              </a:defRPr>
            </a:lvl9pPr>
          </a:lstStyle>
          <a:p>
            <a:pPr algn="ctr" eaLnBrk="1">
              <a:defRPr/>
            </a:pPr>
            <a:fld id="{0FB7BDC6-A82E-411C-8A7A-55108D68ACDA}" type="slidenum">
              <a:rPr lang="zh-CN" altLang="en-US" sz="1200" smtClean="0">
                <a:latin typeface="FrutigerNext LT Medium" pitchFamily="34" charset="0"/>
              </a:rPr>
              <a:pPr algn="ctr" eaLnBrk="1">
                <a:defRPr/>
              </a:pPr>
              <a:t>‹#›</a:t>
            </a:fld>
            <a:endParaRPr lang="zh-CN" altLang="en-US" sz="1200" smtClean="0">
              <a:latin typeface="FrutigerNext LT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957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uawei_logo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851" y="1960864"/>
            <a:ext cx="1377660" cy="122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5358653" y="3472818"/>
            <a:ext cx="1451200" cy="0"/>
          </a:xfrm>
          <a:prstGeom prst="line">
            <a:avLst/>
          </a:prstGeom>
          <a:noFill/>
          <a:ln w="3175">
            <a:solidFill>
              <a:srgbClr val="3737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defTabSz="840151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647">
              <a:latin typeface="FrutigerNext LT Regular"/>
              <a:ea typeface="宋体"/>
            </a:endParaRPr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2" y="5185100"/>
            <a:ext cx="1751898" cy="35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droppedImage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08" y="5748062"/>
            <a:ext cx="12413638" cy="57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068691" y="3575917"/>
            <a:ext cx="10711031" cy="332268"/>
          </a:xfrm>
          <a:prstGeom prst="rect">
            <a:avLst/>
          </a:prstGeom>
        </p:spPr>
        <p:txBody>
          <a:bodyPr lIns="68690" tIns="34345" rIns="68690" bIns="34345" anchor="b"/>
          <a:lstStyle>
            <a:lvl1pPr marL="0" indent="0">
              <a:buNone/>
              <a:defRPr sz="2745">
                <a:solidFill>
                  <a:schemeClr val="tx1">
                    <a:lumMod val="65000"/>
                    <a:lumOff val="35000"/>
                  </a:schemeClr>
                </a:solidFill>
                <a:latin typeface="FrutigerNext LT Medium" pitchFamily="34" charset="0"/>
                <a:ea typeface="黑体" pitchFamily="49" charset="-122"/>
                <a:cs typeface="FrutigerNext LT Medium" pitchFamily="34" charset="0"/>
              </a:defRPr>
            </a:lvl1pPr>
            <a:lvl2pPr marL="314299" indent="0">
              <a:buNone/>
              <a:defRPr sz="1281"/>
            </a:lvl2pPr>
            <a:lvl3pPr marL="628596" indent="0">
              <a:buNone/>
              <a:defRPr sz="1098"/>
            </a:lvl3pPr>
            <a:lvl4pPr marL="942896" indent="0">
              <a:buNone/>
              <a:defRPr sz="1007"/>
            </a:lvl4pPr>
            <a:lvl5pPr marL="1257194" indent="0">
              <a:buNone/>
              <a:defRPr sz="1007"/>
            </a:lvl5pPr>
            <a:lvl6pPr marL="1571492" indent="0">
              <a:buNone/>
              <a:defRPr sz="1007"/>
            </a:lvl6pPr>
            <a:lvl7pPr marL="1885790" indent="0">
              <a:buNone/>
              <a:defRPr sz="1007"/>
            </a:lvl7pPr>
            <a:lvl8pPr marL="2200088" indent="0">
              <a:buNone/>
              <a:defRPr sz="1007"/>
            </a:lvl8pPr>
            <a:lvl9pPr marL="2514387" indent="0">
              <a:buNone/>
              <a:defRPr sz="100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773937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droppedImage.pd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9724" y="6047006"/>
            <a:ext cx="5640623" cy="26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8391" y="272378"/>
            <a:ext cx="1279720" cy="26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6150" y="6042633"/>
            <a:ext cx="495892" cy="242455"/>
          </a:xfrm>
          <a:prstGeom prst="rect">
            <a:avLst/>
          </a:prstGeom>
          <a:noFill/>
        </p:spPr>
        <p:txBody>
          <a:bodyPr lIns="66817" tIns="33409" rIns="66817" bIns="33409">
            <a:spAutoFit/>
          </a:bodyPr>
          <a:lstStyle/>
          <a:p>
            <a:pPr algn="ctr" defTabSz="399097" eaLnBrk="1">
              <a:defRPr/>
            </a:pPr>
            <a:fld id="{8B79929F-32B3-4A2A-9429-AA9A0EA80EDC}" type="slidenum">
              <a:rPr lang="zh-CN" altLang="en-US" sz="1137">
                <a:latin typeface="FrutigerNext LT Regular"/>
                <a:ea typeface="ＭＳ Ｐゴシック" pitchFamily="34" charset="-128"/>
              </a:rPr>
              <a:pPr algn="ctr" defTabSz="399097" eaLnBrk="1">
                <a:defRPr/>
              </a:pPr>
              <a:t>‹#›</a:t>
            </a:fld>
            <a:endParaRPr lang="zh-CN" altLang="en-US" sz="1137" dirty="0">
              <a:latin typeface="FrutigerNext LT Regular"/>
              <a:ea typeface="ＭＳ Ｐゴシック" pitchFamily="34" charset="-128"/>
            </a:endParaRP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836827" y="719113"/>
            <a:ext cx="10878001" cy="393799"/>
          </a:xfrm>
          <a:prstGeom prst="rect">
            <a:avLst/>
          </a:prstGeom>
        </p:spPr>
        <p:txBody>
          <a:bodyPr lIns="76442" tIns="38222" rIns="76442" bIns="38222"/>
          <a:lstStyle>
            <a:lvl1pPr algn="l">
              <a:defRPr sz="2359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03451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8260" y="5135607"/>
            <a:ext cx="1052318" cy="70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" y="719049"/>
            <a:ext cx="126015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99241" y="5702799"/>
            <a:ext cx="2565994" cy="24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614" tIns="36808" rIns="73614" bIns="36808">
            <a:spAutoFit/>
          </a:bodyPr>
          <a:lstStyle/>
          <a:p>
            <a:pPr defTabSz="736591"/>
            <a:r>
              <a:rPr lang="en-US" altLang="zh-CN" sz="1103" smtClean="0">
                <a:latin typeface="FrutigerNext LT Bold" pitchFamily="1" charset="0"/>
                <a:ea typeface="ＭＳ Ｐゴシック" pitchFamily="34" charset="-128"/>
              </a:rPr>
              <a:t>HUAWEI TECHNOLOGIES CO., LTD.</a:t>
            </a:r>
            <a:endParaRPr lang="en-US" altLang="zh-CN" sz="2021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9956552" y="3761515"/>
            <a:ext cx="1253135" cy="24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614" tIns="36808" rIns="73614" bIns="36808">
            <a:spAutoFit/>
          </a:bodyPr>
          <a:lstStyle/>
          <a:p>
            <a:pPr defTabSz="736591">
              <a:defRPr/>
            </a:pPr>
            <a:r>
              <a:rPr lang="en-US" altLang="zh-CN" sz="1103">
                <a:solidFill>
                  <a:srgbClr val="FFFFFF"/>
                </a:solidFill>
                <a:latin typeface="FrutigerNext LT Regular" pitchFamily="34" charset="0"/>
              </a:rPr>
              <a:t>www.huawei.com</a:t>
            </a: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5491370" y="5702797"/>
            <a:ext cx="1451849" cy="24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3585" tIns="36790" rIns="73585" bIns="36790">
            <a:spAutoFit/>
          </a:bodyPr>
          <a:lstStyle/>
          <a:p>
            <a:pPr defTabSz="736591">
              <a:defRPr/>
            </a:pPr>
            <a:r>
              <a:rPr lang="en-US" altLang="zh-CN" sz="1103">
                <a:latin typeface="FrutigerNext LT Bold" pitchFamily="20" charset="0"/>
              </a:rPr>
              <a:t>Huawei Confidential </a:t>
            </a: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9361565" y="227526"/>
            <a:ext cx="1745198" cy="2721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3585" tIns="36790" rIns="73585" bIns="36790">
            <a:spAutoFit/>
          </a:bodyPr>
          <a:lstStyle/>
          <a:p>
            <a:pPr defTabSz="736591"/>
            <a:r>
              <a:rPr lang="en-US" altLang="zh-CN" sz="1286" b="1" smtClean="0">
                <a:solidFill>
                  <a:srgbClr val="666666"/>
                </a:solidFill>
                <a:latin typeface="FrutigerNext LT Regular" pitchFamily="34" charset="0"/>
                <a:ea typeface="ＭＳ Ｐゴシック" pitchFamily="34" charset="-128"/>
              </a:rPr>
              <a:t>Security Level: </a:t>
            </a:r>
            <a:r>
              <a:rPr lang="zh-CN" altLang="en-US" sz="1286" b="1" smtClean="0">
                <a:solidFill>
                  <a:srgbClr val="666666"/>
                </a:solidFill>
                <a:latin typeface="FrutigerNext LT Regular" pitchFamily="34" charset="0"/>
                <a:ea typeface="ＭＳ Ｐゴシック" pitchFamily="34" charset="-128"/>
              </a:rPr>
              <a:t>秘密 </a:t>
            </a:r>
          </a:p>
        </p:txBody>
      </p:sp>
      <p:sp>
        <p:nvSpPr>
          <p:cNvPr id="10" name="Text Box 66"/>
          <p:cNvSpPr txBox="1">
            <a:spLocks noChangeArrowheads="1"/>
          </p:cNvSpPr>
          <p:nvPr/>
        </p:nvSpPr>
        <p:spPr bwMode="auto">
          <a:xfrm>
            <a:off x="-2712837" y="1214944"/>
            <a:ext cx="2712839" cy="3458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3628" tIns="36813" rIns="73628" bIns="36813">
            <a:spAutoFit/>
          </a:bodyPr>
          <a:lstStyle/>
          <a:p>
            <a:pPr algn="r" defTabSz="736591">
              <a:lnSpc>
                <a:spcPct val="125000"/>
              </a:lnSpc>
              <a:defRPr/>
            </a:pPr>
            <a:r>
              <a:rPr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英文标题</a:t>
            </a:r>
            <a:r>
              <a:rPr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:40-47pt  </a:t>
            </a:r>
          </a:p>
          <a:p>
            <a:pPr algn="r" defTabSz="736591">
              <a:lnSpc>
                <a:spcPct val="125000"/>
              </a:lnSpc>
              <a:defRPr/>
            </a:pPr>
            <a:r>
              <a:rPr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副标题</a:t>
            </a:r>
            <a:r>
              <a:rPr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:26-30pt</a:t>
            </a:r>
          </a:p>
          <a:p>
            <a:pPr algn="r" defTabSz="736591">
              <a:lnSpc>
                <a:spcPct val="125000"/>
              </a:lnSpc>
              <a:defRPr/>
            </a:pPr>
            <a:r>
              <a:rPr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字体颜色</a:t>
            </a:r>
            <a:r>
              <a:rPr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</a:t>
            </a:r>
            <a:r>
              <a:rPr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反白</a:t>
            </a:r>
          </a:p>
          <a:p>
            <a:pPr algn="r" defTabSz="736591">
              <a:lnSpc>
                <a:spcPct val="125000"/>
              </a:lnSpc>
              <a:defRPr/>
            </a:pPr>
            <a:r>
              <a:rPr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内部使用字体 </a:t>
            </a:r>
            <a:r>
              <a:rPr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</a:t>
            </a:r>
          </a:p>
          <a:p>
            <a:pPr algn="r" defTabSz="736591">
              <a:lnSpc>
                <a:spcPct val="125000"/>
              </a:lnSpc>
              <a:defRPr/>
            </a:pPr>
            <a:r>
              <a:rPr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FrutigerNext LT Medium</a:t>
            </a:r>
          </a:p>
          <a:p>
            <a:pPr algn="r" defTabSz="736591">
              <a:lnSpc>
                <a:spcPct val="125000"/>
              </a:lnSpc>
              <a:defRPr/>
            </a:pPr>
            <a:r>
              <a:rPr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外部使用字体 </a:t>
            </a:r>
            <a:r>
              <a:rPr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 Arial</a:t>
            </a:r>
            <a:endParaRPr lang="zh-CN" altLang="en-US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>
              <a:lnSpc>
                <a:spcPct val="125000"/>
              </a:lnSpc>
              <a:defRPr/>
            </a:pPr>
            <a:endParaRPr lang="zh-CN" altLang="en-US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>
              <a:lnSpc>
                <a:spcPct val="125000"/>
              </a:lnSpc>
              <a:defRPr/>
            </a:pPr>
            <a:endParaRPr lang="zh-CN" altLang="en-US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>
              <a:lnSpc>
                <a:spcPct val="125000"/>
              </a:lnSpc>
              <a:defRPr/>
            </a:pPr>
            <a:r>
              <a:rPr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中文标题</a:t>
            </a:r>
            <a:r>
              <a:rPr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:35-47pt</a:t>
            </a:r>
          </a:p>
          <a:p>
            <a:pPr algn="r" defTabSz="736591">
              <a:lnSpc>
                <a:spcPct val="125000"/>
              </a:lnSpc>
              <a:defRPr/>
            </a:pPr>
            <a:r>
              <a:rPr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字体</a:t>
            </a:r>
            <a:r>
              <a:rPr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</a:t>
            </a:r>
            <a:r>
              <a:rPr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黑体</a:t>
            </a:r>
          </a:p>
          <a:p>
            <a:pPr algn="r" defTabSz="736591">
              <a:lnSpc>
                <a:spcPct val="125000"/>
              </a:lnSpc>
              <a:defRPr/>
            </a:pPr>
            <a:r>
              <a:rPr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  </a:t>
            </a:r>
            <a:r>
              <a:rPr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副标题</a:t>
            </a:r>
            <a:r>
              <a:rPr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:24-28pt</a:t>
            </a:r>
            <a:endParaRPr lang="zh-CN" altLang="en-US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>
              <a:lnSpc>
                <a:spcPct val="125000"/>
              </a:lnSpc>
              <a:defRPr/>
            </a:pPr>
            <a:r>
              <a:rPr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字体颜色</a:t>
            </a:r>
            <a:r>
              <a:rPr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</a:t>
            </a:r>
            <a:r>
              <a:rPr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反白</a:t>
            </a:r>
          </a:p>
          <a:p>
            <a:pPr algn="r" defTabSz="736591">
              <a:lnSpc>
                <a:spcPct val="125000"/>
              </a:lnSpc>
              <a:defRPr/>
            </a:pPr>
            <a:r>
              <a:rPr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字体</a:t>
            </a:r>
            <a:r>
              <a:rPr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</a:t>
            </a:r>
            <a:r>
              <a:rPr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细黑体</a:t>
            </a:r>
          </a:p>
          <a:p>
            <a:pPr algn="r" defTabSz="736591">
              <a:lnSpc>
                <a:spcPct val="125000"/>
              </a:lnSpc>
              <a:defRPr/>
            </a:pPr>
            <a:endParaRPr lang="zh-CN" altLang="en-US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>
              <a:lnSpc>
                <a:spcPct val="125000"/>
              </a:lnSpc>
              <a:defRPr/>
            </a:pPr>
            <a:endParaRPr lang="zh-CN" altLang="en-US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>
              <a:lnSpc>
                <a:spcPct val="125000"/>
              </a:lnSpc>
              <a:defRPr/>
            </a:pPr>
            <a:endParaRPr lang="zh-CN" altLang="en-US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>
              <a:lnSpc>
                <a:spcPct val="125000"/>
              </a:lnSpc>
              <a:spcBef>
                <a:spcPct val="50000"/>
              </a:spcBef>
              <a:defRPr/>
            </a:pPr>
            <a:endParaRPr lang="zh-CN" altLang="en-US" sz="1011">
              <a:latin typeface="Arial" charset="0"/>
              <a:ea typeface="华文细黑"/>
            </a:endParaRPr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910115" y="1279177"/>
            <a:ext cx="7309352" cy="1531442"/>
          </a:xfrm>
        </p:spPr>
        <p:txBody>
          <a:bodyPr/>
          <a:lstStyle>
            <a:lvl1pPr algn="ctr">
              <a:defRPr sz="3216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404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0188" y="2924335"/>
            <a:ext cx="7311539" cy="794891"/>
          </a:xfrm>
          <a:ln/>
        </p:spPr>
        <p:txBody>
          <a:bodyPr lIns="80139" tIns="40069" rIns="80139" bIns="40069"/>
          <a:lstStyle>
            <a:lvl1pPr marL="0" indent="0" algn="ctr">
              <a:buFont typeface="Wingdings" pitchFamily="2" charset="2"/>
              <a:buNone/>
              <a:defRPr sz="2573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1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942947" y="259620"/>
            <a:ext cx="2940368" cy="436097"/>
          </a:xfrm>
        </p:spPr>
        <p:txBody>
          <a:bodyPr lIns="80139" tIns="40069" rIns="80139" bIns="40069"/>
          <a:lstStyle>
            <a:lvl1pPr>
              <a:lnSpc>
                <a:spcPct val="100000"/>
              </a:lnSpc>
              <a:defRPr>
                <a:latin typeface="FrutigerNext LT Regular" pitchFamily="34" charset="0"/>
              </a:defRPr>
            </a:lvl1pPr>
          </a:lstStyle>
          <a:p>
            <a:fld id="{98572F05-5E9A-4F7E-9867-15AC94749833}" type="datetime1">
              <a:rPr lang="zh-CN" altLang="en-US" smtClean="0">
                <a:solidFill>
                  <a:srgbClr val="000000"/>
                </a:solidFill>
              </a:rPr>
              <a:pPr/>
              <a:t>2021/12/9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158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 smtClean="0">
                <a:solidFill>
                  <a:srgbClr val="000000"/>
                </a:solidFill>
              </a:rPr>
              <a:t>Page </a:t>
            </a:r>
            <a:fld id="{513511CA-928F-4047-B9FE-E34DFEED7A5A}" type="slidenum">
              <a:rPr lang="de-DE" altLang="zh-CN" smtClean="0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605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5440" y="4049014"/>
            <a:ext cx="10711339" cy="1251407"/>
          </a:xfrm>
        </p:spPr>
        <p:txBody>
          <a:bodyPr anchor="t"/>
          <a:lstStyle>
            <a:lvl1pPr algn="l">
              <a:defRPr sz="367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95440" y="2670546"/>
            <a:ext cx="10711339" cy="1378297"/>
          </a:xfrm>
        </p:spPr>
        <p:txBody>
          <a:bodyPr anchor="b"/>
          <a:lstStyle>
            <a:lvl1pPr marL="0" indent="0">
              <a:buNone/>
              <a:defRPr sz="1838"/>
            </a:lvl1pPr>
            <a:lvl2pPr marL="420075" indent="0">
              <a:buNone/>
              <a:defRPr sz="1654"/>
            </a:lvl2pPr>
            <a:lvl3pPr marL="840151" indent="0">
              <a:buNone/>
              <a:defRPr sz="1470"/>
            </a:lvl3pPr>
            <a:lvl4pPr marL="1260226" indent="0">
              <a:buNone/>
              <a:defRPr sz="1286"/>
            </a:lvl4pPr>
            <a:lvl5pPr marL="1680301" indent="0">
              <a:buNone/>
              <a:defRPr sz="1286"/>
            </a:lvl5pPr>
            <a:lvl6pPr marL="2100377" indent="0">
              <a:buNone/>
              <a:defRPr sz="1286"/>
            </a:lvl6pPr>
            <a:lvl7pPr marL="2520452" indent="0">
              <a:buNone/>
              <a:defRPr sz="1286"/>
            </a:lvl7pPr>
            <a:lvl8pPr marL="2940528" indent="0">
              <a:buNone/>
              <a:defRPr sz="1286"/>
            </a:lvl8pPr>
            <a:lvl9pPr marL="3360603" indent="0">
              <a:buNone/>
              <a:defRPr sz="1286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 smtClean="0">
                <a:solidFill>
                  <a:srgbClr val="000000"/>
                </a:solidFill>
              </a:rPr>
              <a:t>Page </a:t>
            </a:r>
            <a:fld id="{40231B5D-F8F2-4BB6-9428-815BA2952771}" type="slidenum">
              <a:rPr lang="de-DE" altLang="zh-CN" smtClean="0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758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99238" y="1232458"/>
            <a:ext cx="5423490" cy="4015293"/>
          </a:xfrm>
        </p:spPr>
        <p:txBody>
          <a:bodyPr/>
          <a:lstStyle>
            <a:lvl1pPr>
              <a:defRPr sz="2573"/>
            </a:lvl1pPr>
            <a:lvl2pPr>
              <a:defRPr sz="2205"/>
            </a:lvl2pPr>
            <a:lvl3pPr>
              <a:defRPr sz="1838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32800" y="1232458"/>
            <a:ext cx="5423491" cy="4015293"/>
          </a:xfrm>
        </p:spPr>
        <p:txBody>
          <a:bodyPr/>
          <a:lstStyle>
            <a:lvl1pPr>
              <a:defRPr sz="2573"/>
            </a:lvl1pPr>
            <a:lvl2pPr>
              <a:defRPr sz="2205"/>
            </a:lvl2pPr>
            <a:lvl3pPr>
              <a:defRPr sz="1838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 smtClean="0">
                <a:solidFill>
                  <a:srgbClr val="000000"/>
                </a:solidFill>
              </a:rPr>
              <a:t>Page </a:t>
            </a:r>
            <a:fld id="{86CEE7AF-640E-4269-857E-00F8F0FAEA56}" type="slidenum">
              <a:rPr lang="de-DE" altLang="zh-CN" smtClean="0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587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141" y="252327"/>
            <a:ext cx="11341418" cy="10501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099" y="1410385"/>
            <a:ext cx="5567885" cy="587781"/>
          </a:xfrm>
        </p:spPr>
        <p:txBody>
          <a:bodyPr anchor="b"/>
          <a:lstStyle>
            <a:lvl1pPr marL="0" indent="0">
              <a:buNone/>
              <a:defRPr sz="2205" b="1"/>
            </a:lvl1pPr>
            <a:lvl2pPr marL="420075" indent="0">
              <a:buNone/>
              <a:defRPr sz="1838" b="1"/>
            </a:lvl2pPr>
            <a:lvl3pPr marL="840151" indent="0">
              <a:buNone/>
              <a:defRPr sz="1654" b="1"/>
            </a:lvl3pPr>
            <a:lvl4pPr marL="1260226" indent="0">
              <a:buNone/>
              <a:defRPr sz="1470" b="1"/>
            </a:lvl4pPr>
            <a:lvl5pPr marL="1680301" indent="0">
              <a:buNone/>
              <a:defRPr sz="1470" b="1"/>
            </a:lvl5pPr>
            <a:lvl6pPr marL="2100377" indent="0">
              <a:buNone/>
              <a:defRPr sz="1470" b="1"/>
            </a:lvl6pPr>
            <a:lvl7pPr marL="2520452" indent="0">
              <a:buNone/>
              <a:defRPr sz="1470" b="1"/>
            </a:lvl7pPr>
            <a:lvl8pPr marL="2940528" indent="0">
              <a:buNone/>
              <a:defRPr sz="1470" b="1"/>
            </a:lvl8pPr>
            <a:lvl9pPr marL="3360603" indent="0">
              <a:buNone/>
              <a:defRPr sz="147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099" y="1998167"/>
            <a:ext cx="5567885" cy="3630246"/>
          </a:xfrm>
        </p:spPr>
        <p:txBody>
          <a:bodyPr/>
          <a:lstStyle>
            <a:lvl1pPr>
              <a:defRPr sz="2205"/>
            </a:lvl1pPr>
            <a:lvl2pPr>
              <a:defRPr sz="1838"/>
            </a:lvl2pPr>
            <a:lvl3pPr>
              <a:defRPr sz="165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401431" y="1410385"/>
            <a:ext cx="5570071" cy="587781"/>
          </a:xfrm>
        </p:spPr>
        <p:txBody>
          <a:bodyPr anchor="b"/>
          <a:lstStyle>
            <a:lvl1pPr marL="0" indent="0">
              <a:buNone/>
              <a:defRPr sz="2205" b="1"/>
            </a:lvl1pPr>
            <a:lvl2pPr marL="420075" indent="0">
              <a:buNone/>
              <a:defRPr sz="1838" b="1"/>
            </a:lvl2pPr>
            <a:lvl3pPr marL="840151" indent="0">
              <a:buNone/>
              <a:defRPr sz="1654" b="1"/>
            </a:lvl3pPr>
            <a:lvl4pPr marL="1260226" indent="0">
              <a:buNone/>
              <a:defRPr sz="1470" b="1"/>
            </a:lvl4pPr>
            <a:lvl5pPr marL="1680301" indent="0">
              <a:buNone/>
              <a:defRPr sz="1470" b="1"/>
            </a:lvl5pPr>
            <a:lvl6pPr marL="2100377" indent="0">
              <a:buNone/>
              <a:defRPr sz="1470" b="1"/>
            </a:lvl6pPr>
            <a:lvl7pPr marL="2520452" indent="0">
              <a:buNone/>
              <a:defRPr sz="1470" b="1"/>
            </a:lvl7pPr>
            <a:lvl8pPr marL="2940528" indent="0">
              <a:buNone/>
              <a:defRPr sz="1470" b="1"/>
            </a:lvl8pPr>
            <a:lvl9pPr marL="3360603" indent="0">
              <a:buNone/>
              <a:defRPr sz="147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401431" y="1998167"/>
            <a:ext cx="5570071" cy="3630246"/>
          </a:xfrm>
        </p:spPr>
        <p:txBody>
          <a:bodyPr/>
          <a:lstStyle>
            <a:lvl1pPr>
              <a:defRPr sz="2205"/>
            </a:lvl1pPr>
            <a:lvl2pPr>
              <a:defRPr sz="1838"/>
            </a:lvl2pPr>
            <a:lvl3pPr>
              <a:defRPr sz="165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 smtClean="0">
                <a:solidFill>
                  <a:srgbClr val="000000"/>
                </a:solidFill>
              </a:rPr>
              <a:t>Page </a:t>
            </a:r>
            <a:fld id="{C5822AEB-4EE3-4CFA-9422-38DB11549A89}" type="slidenum">
              <a:rPr lang="de-DE" altLang="zh-CN" smtClean="0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912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 smtClean="0">
                <a:solidFill>
                  <a:srgbClr val="000000"/>
                </a:solidFill>
              </a:rPr>
              <a:t>Page </a:t>
            </a:r>
            <a:fld id="{0692C1A8-6488-4725-AC60-46C1BCB2DD4D}" type="slidenum">
              <a:rPr lang="de-DE" altLang="zh-CN" smtClean="0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77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 smtClean="0">
                <a:solidFill>
                  <a:srgbClr val="000000"/>
                </a:solidFill>
              </a:rPr>
              <a:t>Page </a:t>
            </a:r>
            <a:fld id="{90D4C6C5-E2F2-4B71-9D2A-20E9C256DC48}" type="slidenum">
              <a:rPr lang="de-DE" altLang="zh-CN" smtClean="0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245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83" y="250865"/>
            <a:ext cx="4145832" cy="1067634"/>
          </a:xfrm>
        </p:spPr>
        <p:txBody>
          <a:bodyPr anchor="b"/>
          <a:lstStyle>
            <a:lvl1pPr algn="l">
              <a:defRPr sz="1838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26867" y="250918"/>
            <a:ext cx="7044630" cy="5377548"/>
          </a:xfrm>
        </p:spPr>
        <p:txBody>
          <a:bodyPr/>
          <a:lstStyle>
            <a:lvl1pPr>
              <a:defRPr sz="2940"/>
            </a:lvl1pPr>
            <a:lvl2pPr>
              <a:defRPr sz="2573"/>
            </a:lvl2pPr>
            <a:lvl3pPr>
              <a:defRPr sz="2205"/>
            </a:lvl3pPr>
            <a:lvl4pPr>
              <a:defRPr sz="1838"/>
            </a:lvl4pPr>
            <a:lvl5pPr>
              <a:defRPr sz="1838"/>
            </a:lvl5pPr>
            <a:lvl6pPr>
              <a:defRPr sz="1838"/>
            </a:lvl6pPr>
            <a:lvl7pPr>
              <a:defRPr sz="1838"/>
            </a:lvl7pPr>
            <a:lvl8pPr>
              <a:defRPr sz="1838"/>
            </a:lvl8pPr>
            <a:lvl9pPr>
              <a:defRPr sz="183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083" y="1318502"/>
            <a:ext cx="4145832" cy="4309914"/>
          </a:xfrm>
        </p:spPr>
        <p:txBody>
          <a:bodyPr/>
          <a:lstStyle>
            <a:lvl1pPr marL="0" indent="0">
              <a:buNone/>
              <a:defRPr sz="1286"/>
            </a:lvl1pPr>
            <a:lvl2pPr marL="420075" indent="0">
              <a:buNone/>
              <a:defRPr sz="1103"/>
            </a:lvl2pPr>
            <a:lvl3pPr marL="840151" indent="0">
              <a:buNone/>
              <a:defRPr sz="919"/>
            </a:lvl3pPr>
            <a:lvl4pPr marL="1260226" indent="0">
              <a:buNone/>
              <a:defRPr sz="827"/>
            </a:lvl4pPr>
            <a:lvl5pPr marL="1680301" indent="0">
              <a:buNone/>
              <a:defRPr sz="827"/>
            </a:lvl5pPr>
            <a:lvl6pPr marL="2100377" indent="0">
              <a:buNone/>
              <a:defRPr sz="827"/>
            </a:lvl6pPr>
            <a:lvl7pPr marL="2520452" indent="0">
              <a:buNone/>
              <a:defRPr sz="827"/>
            </a:lvl7pPr>
            <a:lvl8pPr marL="2940528" indent="0">
              <a:buNone/>
              <a:defRPr sz="827"/>
            </a:lvl8pPr>
            <a:lvl9pPr marL="3360603" indent="0">
              <a:buNone/>
              <a:defRPr sz="82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 smtClean="0">
                <a:solidFill>
                  <a:srgbClr val="000000"/>
                </a:solidFill>
              </a:rPr>
              <a:t>Page </a:t>
            </a:r>
            <a:fld id="{08B3AD58-01D1-4319-96E9-AA13DDA90EDE}" type="slidenum">
              <a:rPr lang="de-DE" altLang="zh-CN" smtClean="0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4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8766409" y="5962467"/>
            <a:ext cx="2890048" cy="418594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Next LT Bold" pitchFamily="1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de-DE" altLang="zh-CN"/>
              <a:t>Page </a:t>
            </a:r>
            <a:fld id="{507624EE-FA8A-437C-96D5-BBC51CEE6CA3}" type="slidenum">
              <a:rPr lang="de-DE" altLang="zh-CN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081881490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70065" y="4410551"/>
            <a:ext cx="7560945" cy="520691"/>
          </a:xfrm>
        </p:spPr>
        <p:txBody>
          <a:bodyPr anchor="b"/>
          <a:lstStyle>
            <a:lvl1pPr algn="l">
              <a:defRPr sz="1838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470065" y="562990"/>
            <a:ext cx="7560945" cy="3780473"/>
          </a:xfrm>
        </p:spPr>
        <p:txBody>
          <a:bodyPr/>
          <a:lstStyle>
            <a:lvl1pPr marL="0" indent="0">
              <a:buNone/>
              <a:defRPr sz="2940"/>
            </a:lvl1pPr>
            <a:lvl2pPr marL="420075" indent="0">
              <a:buNone/>
              <a:defRPr sz="2573"/>
            </a:lvl2pPr>
            <a:lvl3pPr marL="840151" indent="0">
              <a:buNone/>
              <a:defRPr sz="2205"/>
            </a:lvl3pPr>
            <a:lvl4pPr marL="1260226" indent="0">
              <a:buNone/>
              <a:defRPr sz="1838"/>
            </a:lvl4pPr>
            <a:lvl5pPr marL="1680301" indent="0">
              <a:buNone/>
              <a:defRPr sz="1838"/>
            </a:lvl5pPr>
            <a:lvl6pPr marL="2100377" indent="0">
              <a:buNone/>
              <a:defRPr sz="1838"/>
            </a:lvl6pPr>
            <a:lvl7pPr marL="2520452" indent="0">
              <a:buNone/>
              <a:defRPr sz="1838"/>
            </a:lvl7pPr>
            <a:lvl8pPr marL="2940528" indent="0">
              <a:buNone/>
              <a:defRPr sz="1838"/>
            </a:lvl8pPr>
            <a:lvl9pPr marL="3360603" indent="0">
              <a:buNone/>
              <a:defRPr sz="1838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470065" y="4931242"/>
            <a:ext cx="7560945" cy="739467"/>
          </a:xfrm>
        </p:spPr>
        <p:txBody>
          <a:bodyPr/>
          <a:lstStyle>
            <a:lvl1pPr marL="0" indent="0">
              <a:buNone/>
              <a:defRPr sz="1286"/>
            </a:lvl1pPr>
            <a:lvl2pPr marL="420075" indent="0">
              <a:buNone/>
              <a:defRPr sz="1103"/>
            </a:lvl2pPr>
            <a:lvl3pPr marL="840151" indent="0">
              <a:buNone/>
              <a:defRPr sz="919"/>
            </a:lvl3pPr>
            <a:lvl4pPr marL="1260226" indent="0">
              <a:buNone/>
              <a:defRPr sz="827"/>
            </a:lvl4pPr>
            <a:lvl5pPr marL="1680301" indent="0">
              <a:buNone/>
              <a:defRPr sz="827"/>
            </a:lvl5pPr>
            <a:lvl6pPr marL="2100377" indent="0">
              <a:buNone/>
              <a:defRPr sz="827"/>
            </a:lvl6pPr>
            <a:lvl7pPr marL="2520452" indent="0">
              <a:buNone/>
              <a:defRPr sz="827"/>
            </a:lvl7pPr>
            <a:lvl8pPr marL="2940528" indent="0">
              <a:buNone/>
              <a:defRPr sz="827"/>
            </a:lvl8pPr>
            <a:lvl9pPr marL="3360603" indent="0">
              <a:buNone/>
              <a:defRPr sz="82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 smtClean="0">
                <a:solidFill>
                  <a:srgbClr val="000000"/>
                </a:solidFill>
              </a:rPr>
              <a:t>Page </a:t>
            </a:r>
            <a:fld id="{6F057440-4C23-4E0F-8C9F-83E37BBCB846}" type="slidenum">
              <a:rPr lang="de-DE" altLang="zh-CN" smtClean="0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699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 smtClean="0">
                <a:solidFill>
                  <a:srgbClr val="000000"/>
                </a:solidFill>
              </a:rPr>
              <a:t>Page </a:t>
            </a:r>
            <a:fld id="{AA9B38C2-B884-4288-96AC-409A26F326EA}" type="slidenum">
              <a:rPr lang="de-DE" altLang="zh-CN" smtClean="0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215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93028" y="395258"/>
            <a:ext cx="2763159" cy="48524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99234" y="395258"/>
            <a:ext cx="8083820" cy="48524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 smtClean="0">
                <a:solidFill>
                  <a:srgbClr val="000000"/>
                </a:solidFill>
              </a:rPr>
              <a:t>Page </a:t>
            </a:r>
            <a:fld id="{7924239B-3760-4677-AEC4-8E1530126181}" type="slidenum">
              <a:rPr lang="de-DE" altLang="zh-CN" smtClean="0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5575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8231" y="5125732"/>
            <a:ext cx="1130430" cy="75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2" y="720089"/>
            <a:ext cx="12599699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899931" y="300114"/>
            <a:ext cx="1864360" cy="42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377" tIns="41701" rIns="83377" bIns="41701">
            <a:spAutoFit/>
          </a:bodyPr>
          <a:lstStyle/>
          <a:p>
            <a:pPr defTabSz="1118233">
              <a:defRPr/>
            </a:pPr>
            <a:r>
              <a:rPr lang="en-US" altLang="zh-CN" sz="2205" dirty="0">
                <a:solidFill>
                  <a:srgbClr val="666666"/>
                </a:solidFill>
                <a:latin typeface="FrutigerNext LT Regular" pitchFamily="34" charset="0"/>
              </a:rPr>
              <a:t>22. Oct. 2008</a:t>
            </a:r>
            <a:endParaRPr lang="en-US" altLang="zh-CN" sz="2328" dirty="0">
              <a:latin typeface="Arial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 userDrawn="1"/>
        </p:nvSpPr>
        <p:spPr bwMode="auto">
          <a:xfrm>
            <a:off x="899848" y="5701965"/>
            <a:ext cx="2714913" cy="27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377" tIns="41701" rIns="83377" bIns="41701">
            <a:spAutoFit/>
          </a:bodyPr>
          <a:lstStyle/>
          <a:p>
            <a:pPr defTabSz="1118233">
              <a:defRPr/>
            </a:pPr>
            <a:r>
              <a:rPr lang="en-US" altLang="zh-CN" sz="1225" dirty="0">
                <a:latin typeface="FrutigerNext LT Bold" charset="0"/>
              </a:rPr>
              <a:t>HUAWEI TECHNOLOGIES Co., Ltd.</a:t>
            </a:r>
            <a:endParaRPr lang="en-US" altLang="zh-CN" sz="2328" dirty="0">
              <a:latin typeface="Arial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 userDrawn="1"/>
        </p:nvSpPr>
        <p:spPr bwMode="auto">
          <a:xfrm>
            <a:off x="9986435" y="3660463"/>
            <a:ext cx="2073392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330" tIns="48658" rIns="97330" bIns="48658"/>
          <a:lstStyle/>
          <a:p>
            <a:pPr algn="ctr" defTabSz="1118233" eaLnBrk="1" hangingPunct="1">
              <a:lnSpc>
                <a:spcPct val="140000"/>
              </a:lnSpc>
              <a:defRPr/>
            </a:pPr>
            <a:r>
              <a:rPr lang="en-US" altLang="zh-CN" sz="857" b="1" dirty="0" err="1">
                <a:solidFill>
                  <a:prstClr val="white"/>
                </a:solidFill>
                <a:latin typeface="FrutigerNext LT Medium" pitchFamily="34" charset="0"/>
                <a:ea typeface="黑体"/>
              </a:rPr>
              <a:t>www.huawei.com</a:t>
            </a:r>
            <a:endParaRPr lang="en-US" altLang="zh-CN" sz="857" b="1" dirty="0">
              <a:solidFill>
                <a:prstClr val="white"/>
              </a:solidFill>
              <a:latin typeface="FrutigerNext LT Medium" pitchFamily="34" charset="0"/>
              <a:ea typeface="黑体"/>
            </a:endParaRPr>
          </a:p>
        </p:txBody>
      </p:sp>
      <p:sp>
        <p:nvSpPr>
          <p:cNvPr id="7" name="Rectangle 22"/>
          <p:cNvSpPr>
            <a:spLocks noChangeArrowheads="1"/>
          </p:cNvSpPr>
          <p:nvPr userDrawn="1"/>
        </p:nvSpPr>
        <p:spPr bwMode="auto">
          <a:xfrm>
            <a:off x="5790883" y="5701969"/>
            <a:ext cx="1711049" cy="2727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3377" tIns="41701" rIns="83377" bIns="41701">
            <a:spAutoFit/>
          </a:bodyPr>
          <a:lstStyle/>
          <a:p>
            <a:pPr defTabSz="1118233">
              <a:defRPr/>
            </a:pPr>
            <a:r>
              <a:rPr lang="en-US" altLang="zh-CN" sz="1225" dirty="0">
                <a:latin typeface="FrutigerNext LT Bold" pitchFamily="1" charset="0"/>
                <a:ea typeface="ＭＳ Ｐゴシック" pitchFamily="34" charset="-128"/>
              </a:rPr>
              <a:t>HUAWEI Confidential </a:t>
            </a:r>
          </a:p>
        </p:txBody>
      </p:sp>
      <p:sp>
        <p:nvSpPr>
          <p:cNvPr id="8" name="Rectangle 23"/>
          <p:cNvSpPr>
            <a:spLocks noChangeArrowheads="1"/>
          </p:cNvSpPr>
          <p:nvPr userDrawn="1"/>
        </p:nvSpPr>
        <p:spPr bwMode="auto">
          <a:xfrm>
            <a:off x="8846683" y="300077"/>
            <a:ext cx="3446909" cy="4235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3377" tIns="41701" rIns="83377" bIns="41701">
            <a:spAutoFit/>
          </a:bodyPr>
          <a:lstStyle/>
          <a:p>
            <a:pPr defTabSz="1118233">
              <a:defRPr/>
            </a:pPr>
            <a:r>
              <a:rPr lang="en-US" altLang="zh-CN" sz="2205" dirty="0">
                <a:solidFill>
                  <a:srgbClr val="666666"/>
                </a:solidFill>
                <a:latin typeface="FrutigerNext LT Regular" pitchFamily="34" charset="0"/>
                <a:ea typeface="ＭＳ Ｐゴシック" pitchFamily="34" charset="-128"/>
              </a:rPr>
              <a:t>Security Level: Top Secret</a:t>
            </a:r>
          </a:p>
        </p:txBody>
      </p:sp>
    </p:spTree>
    <p:extLst>
      <p:ext uri="{BB962C8B-B14F-4D97-AF65-F5344CB8AC3E}">
        <p14:creationId xmlns:p14="http://schemas.microsoft.com/office/powerpoint/2010/main" val="3920356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Microsoft YaHei" pitchFamily="34" charset="-122"/>
                <a:ea typeface="Microsoft YaHei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760" y="900101"/>
            <a:ext cx="11114956" cy="4728108"/>
          </a:xfrm>
        </p:spPr>
        <p:txBody>
          <a:bodyPr/>
          <a:lstStyle>
            <a:lvl1pPr>
              <a:defRPr b="0">
                <a:latin typeface="Microsoft YaHei" pitchFamily="34" charset="-122"/>
                <a:ea typeface="Microsoft YaHei" pitchFamily="34" charset="-122"/>
              </a:defRPr>
            </a:lvl1pPr>
            <a:lvl2pPr>
              <a:defRPr>
                <a:latin typeface="Microsoft YaHei" pitchFamily="34" charset="-122"/>
                <a:ea typeface="Microsoft YaHei" pitchFamily="34" charset="-122"/>
              </a:defRPr>
            </a:lvl2pPr>
            <a:lvl3pPr>
              <a:defRPr>
                <a:latin typeface="Microsoft YaHei" pitchFamily="34" charset="-122"/>
                <a:ea typeface="Microsoft YaHei" pitchFamily="34" charset="-122"/>
              </a:defRPr>
            </a:lvl3pPr>
            <a:lvl4pPr>
              <a:defRPr>
                <a:latin typeface="Microsoft YaHei" pitchFamily="34" charset="-122"/>
                <a:ea typeface="Microsoft YaHei" pitchFamily="34" charset="-122"/>
              </a:defRPr>
            </a:lvl4pPr>
            <a:lvl5pPr>
              <a:defRPr>
                <a:latin typeface="Microsoft YaHei" pitchFamily="34" charset="-122"/>
                <a:ea typeface="Microsoft YaHei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Page </a:t>
            </a:r>
            <a:fld id="{D5E8E8DD-49BD-41DF-9BDF-0932466122C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160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760" y="58775"/>
            <a:ext cx="11114956" cy="7100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56760" y="900101"/>
            <a:ext cx="11114956" cy="472810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Page </a:t>
            </a:r>
            <a:fld id="{5A0ECBA4-5B02-4912-B865-6DBC482ABB2B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567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731" y="1470189"/>
            <a:ext cx="5466556" cy="4158020"/>
          </a:xfrm>
        </p:spPr>
        <p:txBody>
          <a:bodyPr/>
          <a:lstStyle>
            <a:lvl1pPr>
              <a:defRPr sz="2328"/>
            </a:lvl1pPr>
            <a:lvl2pPr>
              <a:defRPr sz="2328"/>
            </a:lvl2pPr>
            <a:lvl3pPr>
              <a:defRPr sz="1838"/>
            </a:lvl3pPr>
            <a:lvl4pPr>
              <a:defRPr sz="1593"/>
            </a:lvl4pPr>
            <a:lvl5pPr>
              <a:defRPr sz="1593"/>
            </a:lvl5pPr>
            <a:lvl6pPr>
              <a:defRPr sz="1593"/>
            </a:lvl6pPr>
            <a:lvl7pPr>
              <a:defRPr sz="1593"/>
            </a:lvl7pPr>
            <a:lvl8pPr>
              <a:defRPr sz="1593"/>
            </a:lvl8pPr>
            <a:lvl9pPr>
              <a:defRPr sz="15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3254" y="1470189"/>
            <a:ext cx="5468430" cy="4158020"/>
          </a:xfrm>
        </p:spPr>
        <p:txBody>
          <a:bodyPr/>
          <a:lstStyle>
            <a:lvl1pPr>
              <a:defRPr sz="2328"/>
            </a:lvl1pPr>
            <a:lvl2pPr>
              <a:defRPr sz="2328"/>
            </a:lvl2pPr>
            <a:lvl3pPr>
              <a:defRPr sz="1838"/>
            </a:lvl3pPr>
            <a:lvl4pPr>
              <a:defRPr sz="1593"/>
            </a:lvl4pPr>
            <a:lvl5pPr>
              <a:defRPr sz="1593"/>
            </a:lvl5pPr>
            <a:lvl6pPr>
              <a:defRPr sz="1593"/>
            </a:lvl6pPr>
            <a:lvl7pPr>
              <a:defRPr sz="1593"/>
            </a:lvl7pPr>
            <a:lvl8pPr>
              <a:defRPr sz="1593"/>
            </a:lvl8pPr>
            <a:lvl9pPr>
              <a:defRPr sz="15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Page </a:t>
            </a:r>
            <a:fld id="{70F9AE08-77EF-494B-BAD3-04AA51621AF9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595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02407" y="143704"/>
            <a:ext cx="11341745" cy="1050131"/>
          </a:xfrm>
          <a:prstGeom prst="rect">
            <a:avLst/>
          </a:prstGeom>
        </p:spPr>
        <p:txBody>
          <a:bodyPr lIns="68453" tIns="34228" rIns="68453" bIns="34228"/>
          <a:lstStyle>
            <a:lvl1pPr marL="0" marR="0" indent="0" algn="l" defTabSz="8386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>
                <a:solidFill>
                  <a:srgbClr val="CC0000"/>
                </a:solidFill>
                <a:latin typeface="FrutigerNext LT Regular" pitchFamily="34" charset="0"/>
                <a:ea typeface="微软雅黑" pitchFamily="34" charset="-122"/>
              </a:defRPr>
            </a:lvl1pPr>
          </a:lstStyle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46" y="1394343"/>
            <a:ext cx="10820098" cy="3742552"/>
          </a:xfrm>
          <a:prstGeom prst="rect">
            <a:avLst/>
          </a:prstGeom>
        </p:spPr>
        <p:txBody>
          <a:bodyPr lIns="68453" tIns="34228" rIns="68453" bIns="34228"/>
          <a:lstStyle>
            <a:lvl1pPr>
              <a:defRPr baseline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击此处编辑目录文本样式</a:t>
            </a:r>
          </a:p>
        </p:txBody>
      </p:sp>
    </p:spTree>
    <p:extLst>
      <p:ext uri="{BB962C8B-B14F-4D97-AF65-F5344CB8AC3E}">
        <p14:creationId xmlns:p14="http://schemas.microsoft.com/office/powerpoint/2010/main" val="30066959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6308" y="173313"/>
            <a:ext cx="11695955" cy="529259"/>
          </a:xfrm>
          <a:prstGeom prst="rect">
            <a:avLst/>
          </a:prstGeom>
        </p:spPr>
        <p:txBody>
          <a:bodyPr/>
          <a:lstStyle>
            <a:lvl1pPr>
              <a:defRPr sz="2571" b="1" baseline="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46308" y="702572"/>
            <a:ext cx="11695955" cy="5027959"/>
          </a:xfrm>
          <a:prstGeom prst="rect">
            <a:avLst/>
          </a:prstGeom>
        </p:spPr>
        <p:txBody>
          <a:bodyPr/>
          <a:lstStyle>
            <a:lvl1pPr>
              <a:buSzPct val="100000"/>
              <a:defRPr baseline="0">
                <a:latin typeface="(使用中文字体)"/>
                <a:ea typeface="微软雅黑" pitchFamily="34" charset="-122"/>
              </a:defRPr>
            </a:lvl1pPr>
            <a:lvl2pPr>
              <a:buSzPct val="100000"/>
              <a:defRPr baseline="0">
                <a:latin typeface="(使用中文字体)"/>
                <a:ea typeface="微软雅黑" pitchFamily="34" charset="-122"/>
              </a:defRPr>
            </a:lvl2pPr>
            <a:lvl3pPr>
              <a:buSzPct val="100000"/>
              <a:defRPr baseline="0">
                <a:latin typeface="(使用中文字体)"/>
                <a:ea typeface="微软雅黑" pitchFamily="34" charset="-122"/>
              </a:defRPr>
            </a:lvl3pPr>
            <a:lvl4pPr>
              <a:buFont typeface="Wingdings" pitchFamily="2" charset="2"/>
              <a:buChar char="u"/>
              <a:defRPr baseline="0">
                <a:latin typeface="(使用中文字体)"/>
                <a:ea typeface="微软雅黑" pitchFamily="34" charset="-122"/>
              </a:defRPr>
            </a:lvl4pPr>
            <a:lvl5pPr>
              <a:buFont typeface="Wingdings" pitchFamily="2" charset="2"/>
              <a:buChar char="ü"/>
              <a:defRPr baseline="0">
                <a:latin typeface="(使用中文字体)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8766409" y="5962413"/>
            <a:ext cx="919926" cy="164731"/>
          </a:xfrm>
          <a:prstGeom prst="rect">
            <a:avLst/>
          </a:prstGeom>
          <a:ln/>
        </p:spPr>
        <p:txBody>
          <a:bodyPr anchor="ctr" anchorCtr="0"/>
          <a:lstStyle>
            <a:lvl1pPr>
              <a:defRPr sz="1103" b="1"/>
            </a:lvl1pPr>
          </a:lstStyle>
          <a:p>
            <a:pPr>
              <a:defRPr/>
            </a:pPr>
            <a:r>
              <a:rPr lang="de-DE" altLang="zh-CN" dirty="0">
                <a:solidFill>
                  <a:srgbClr val="000000"/>
                </a:solidFill>
              </a:rPr>
              <a:t>Page </a:t>
            </a:r>
            <a:fld id="{BD1EBC6E-EB72-45F2-8A2A-6F21AB190EA7}" type="slidenum">
              <a:rPr lang="de-DE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7556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836827" y="719110"/>
            <a:ext cx="5936477" cy="393801"/>
          </a:xfrm>
          <a:prstGeom prst="rect">
            <a:avLst/>
          </a:prstGeom>
        </p:spPr>
        <p:txBody>
          <a:bodyPr lIns="91391" tIns="45697" rIns="91391" bIns="45697"/>
          <a:lstStyle>
            <a:lvl1pPr algn="l">
              <a:defRPr sz="2688" b="1">
                <a:solidFill>
                  <a:schemeClr val="tx1">
                    <a:lumMod val="65000"/>
                    <a:lumOff val="35000"/>
                  </a:schemeClr>
                </a:solidFill>
                <a:latin typeface="FrutigerNext LT Medium" pitchFamily="34" charset="0"/>
                <a:ea typeface="黑体" pitchFamily="49" charset="-122"/>
                <a:cs typeface="FrutigerNext LT Medium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2803675" y="1761093"/>
            <a:ext cx="2436634" cy="3051944"/>
          </a:xfrm>
          <a:prstGeom prst="rect">
            <a:avLst/>
          </a:prstGeom>
        </p:spPr>
        <p:txBody>
          <a:bodyPr vert="horz" lIns="91391" tIns="45697" rIns="91391" bIns="45697"/>
          <a:lstStyle>
            <a:lvl1pPr algn="l">
              <a:spcAft>
                <a:spcPts val="1654"/>
              </a:spcAft>
              <a:defRPr sz="1241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FrutigerNext LT Medium" pitchFamily="34" charset="0"/>
                <a:ea typeface="黑体" pitchFamily="49" charset="-122"/>
                <a:cs typeface="FrutigerNext LT Medium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rutigerNext LT Medium" pitchFamily="34" charset="0"/>
                <a:ea typeface="黑体" pitchFamily="49" charset="-122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rutigerNext LT Medium" pitchFamily="34" charset="0"/>
                <a:ea typeface="黑体" pitchFamily="49" charset="-122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rutigerNext LT Medium" pitchFamily="34" charset="0"/>
                <a:ea typeface="黑体" pitchFamily="49" charset="-122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rutigerNext LT Medium" pitchFamily="34" charset="0"/>
                <a:ea typeface="黑体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7157229" y="1810711"/>
            <a:ext cx="2436634" cy="3051944"/>
          </a:xfrm>
          <a:prstGeom prst="rect">
            <a:avLst/>
          </a:prstGeom>
        </p:spPr>
        <p:txBody>
          <a:bodyPr vert="horz" lIns="91391" tIns="45697" rIns="91391" bIns="45697"/>
          <a:lstStyle>
            <a:lvl1pPr algn="l">
              <a:spcAft>
                <a:spcPts val="1654"/>
              </a:spcAft>
              <a:defRPr sz="1241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FrutigerNext LT Medium" pitchFamily="34" charset="0"/>
                <a:ea typeface="黑体" pitchFamily="49" charset="-122"/>
                <a:cs typeface="FrutigerNext LT Medium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rutigerNext LT Medium" pitchFamily="34" charset="0"/>
                <a:ea typeface="黑体" pitchFamily="49" charset="-122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rutigerNext LT Medium" pitchFamily="34" charset="0"/>
                <a:ea typeface="黑体" pitchFamily="49" charset="-122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rutigerNext LT Medium" pitchFamily="34" charset="0"/>
                <a:ea typeface="黑体" pitchFamily="49" charset="-122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rutigerNext LT Medium" pitchFamily="34" charset="0"/>
                <a:ea typeface="黑体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pic>
        <p:nvPicPr>
          <p:cNvPr id="9" name="Picture 8" descr="droppedImage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725" y="6047007"/>
            <a:ext cx="5640622" cy="26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10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uawei_logo.psd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5631" y="5364423"/>
            <a:ext cx="561109" cy="4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droppedImage.pd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722" y="6047006"/>
            <a:ext cx="5640623" cy="26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8387" y="272378"/>
            <a:ext cx="1279722" cy="26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6152" y="6042633"/>
            <a:ext cx="495893" cy="254551"/>
          </a:xfrm>
          <a:prstGeom prst="rect">
            <a:avLst/>
          </a:prstGeom>
          <a:noFill/>
        </p:spPr>
        <p:txBody>
          <a:bodyPr lIns="84003" tIns="42002" rIns="84003" bIns="42002">
            <a:spAutoFit/>
          </a:bodyPr>
          <a:lstStyle/>
          <a:p>
            <a:pPr>
              <a:defRPr/>
            </a:pPr>
            <a:fld id="{8B79929F-32B3-4A2A-9429-AA9A0EA80EDC}" type="slidenum">
              <a:rPr lang="zh-CN" altLang="en-US" sz="1103">
                <a:latin typeface="FrutigerNext LT Medium" pitchFamily="34" charset="0"/>
              </a:rPr>
              <a:pPr>
                <a:defRPr/>
              </a:pPr>
              <a:t>‹#›</a:t>
            </a:fld>
            <a:endParaRPr lang="zh-CN" altLang="en-US" sz="1103" dirty="0">
              <a:latin typeface="FrutigerNext LT Medium" pitchFamily="34" charset="0"/>
            </a:endParaRP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836825" y="719113"/>
            <a:ext cx="10878002" cy="393799"/>
          </a:xfrm>
          <a:prstGeom prst="rect">
            <a:avLst/>
          </a:prstGeom>
        </p:spPr>
        <p:txBody>
          <a:bodyPr lIns="91432" tIns="45716" rIns="91432" bIns="45716"/>
          <a:lstStyle>
            <a:lvl1pPr algn="l">
              <a:defRPr sz="2205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32036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383" y="339049"/>
            <a:ext cx="10518815" cy="68518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041380" y="1152027"/>
            <a:ext cx="10507186" cy="4510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Box 7"/>
          <p:cNvSpPr txBox="1"/>
          <p:nvPr userDrawn="1"/>
        </p:nvSpPr>
        <p:spPr>
          <a:xfrm>
            <a:off x="-6153" y="6042632"/>
            <a:ext cx="495893" cy="233338"/>
          </a:xfrm>
          <a:prstGeom prst="rect">
            <a:avLst/>
          </a:prstGeom>
          <a:noFill/>
        </p:spPr>
        <p:txBody>
          <a:bodyPr lIns="62997" tIns="31498" rIns="62997" bIns="31498">
            <a:spAutoFit/>
          </a:bodyPr>
          <a:lstStyle/>
          <a:p>
            <a:pPr algn="ctr" defTabSz="375881" eaLnBrk="1">
              <a:defRPr/>
            </a:pPr>
            <a:fld id="{5B90B9C5-94A8-4555-97C0-4C8D6FAC3A99}" type="slidenum">
              <a:rPr lang="zh-CN" altLang="en-US" sz="1103">
                <a:latin typeface="FrutigerNext LT Medium"/>
              </a:rPr>
              <a:pPr algn="ctr" defTabSz="375881" eaLnBrk="1">
                <a:defRPr/>
              </a:pPr>
              <a:t>‹#›</a:t>
            </a:fld>
            <a:endParaRPr lang="zh-CN" altLang="en-US" sz="1103" dirty="0">
              <a:latin typeface="FrutigerNext LT Medium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35422" y="6074816"/>
            <a:ext cx="3284467" cy="16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wrap="square" lIns="0" tIns="0" rIns="83939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501312">
              <a:defRPr/>
            </a:pPr>
            <a:r>
              <a:rPr lang="en-US" altLang="zh-CN" sz="1103" cap="all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/>
                <a:ea typeface="Roboto Light" charset="0"/>
                <a:cs typeface="Roboto Light" charset="0"/>
              </a:rPr>
              <a:t>Huawei Confidential</a:t>
            </a:r>
          </a:p>
        </p:txBody>
      </p:sp>
      <p:grpSp>
        <p:nvGrpSpPr>
          <p:cNvPr id="3" name="Group 17"/>
          <p:cNvGrpSpPr/>
          <p:nvPr userDrawn="1"/>
        </p:nvGrpSpPr>
        <p:grpSpPr>
          <a:xfrm>
            <a:off x="11461063" y="6062124"/>
            <a:ext cx="874010" cy="195106"/>
            <a:chOff x="10804524" y="6380162"/>
            <a:chExt cx="1141413" cy="295275"/>
          </a:xfrm>
        </p:grpSpPr>
        <p:pic>
          <p:nvPicPr>
            <p:cNvPr id="8" name="Picture 18"/>
            <p:cNvPicPr>
              <a:picLocks noChangeAspect="1"/>
            </p:cNvPicPr>
            <p:nvPr userDrawn="1"/>
          </p:nvPicPr>
          <p:blipFill>
            <a:blip r:embed="rId2" cstate="screen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45862" y="6432550"/>
              <a:ext cx="600075" cy="190500"/>
            </a:xfrm>
            <a:prstGeom prst="rect">
              <a:avLst/>
            </a:prstGeom>
          </p:spPr>
        </p:pic>
        <p:pic>
          <p:nvPicPr>
            <p:cNvPr id="9" name="Picture 19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04524" y="6380162"/>
              <a:ext cx="295275" cy="295275"/>
            </a:xfrm>
            <a:prstGeom prst="rect">
              <a:avLst/>
            </a:prstGeom>
          </p:spPr>
        </p:pic>
        <p:cxnSp>
          <p:nvCxnSpPr>
            <p:cNvPr id="10" name="Straight Connector 20"/>
            <p:cNvCxnSpPr/>
            <p:nvPr userDrawn="1"/>
          </p:nvCxnSpPr>
          <p:spPr>
            <a:xfrm>
              <a:off x="11222831" y="6388100"/>
              <a:ext cx="0" cy="27432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3690449"/>
      </p:ext>
    </p:extLst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1359923" y="28587"/>
            <a:ext cx="10223809" cy="34384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lang="zh-CN" altLang="en-US" kern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530431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uawei_logo.psd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5631" y="5364423"/>
            <a:ext cx="561109" cy="4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droppedImage.pd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722" y="6047006"/>
            <a:ext cx="5640623" cy="26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8387" y="272378"/>
            <a:ext cx="1279722" cy="26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6152" y="6042633"/>
            <a:ext cx="495893" cy="254551"/>
          </a:xfrm>
          <a:prstGeom prst="rect">
            <a:avLst/>
          </a:prstGeom>
          <a:noFill/>
        </p:spPr>
        <p:txBody>
          <a:bodyPr lIns="84003" tIns="42002" rIns="84003" bIns="42002">
            <a:spAutoFit/>
          </a:bodyPr>
          <a:lstStyle/>
          <a:p>
            <a:pPr>
              <a:defRPr/>
            </a:pPr>
            <a:fld id="{8B79929F-32B3-4A2A-9429-AA9A0EA80EDC}" type="slidenum">
              <a:rPr lang="zh-CN" altLang="en-US" sz="1103">
                <a:latin typeface="FrutigerNext LT Medium" pitchFamily="34" charset="0"/>
              </a:rPr>
              <a:pPr>
                <a:defRPr/>
              </a:pPr>
              <a:t>‹#›</a:t>
            </a:fld>
            <a:endParaRPr lang="zh-CN" altLang="en-US" sz="1103" dirty="0">
              <a:latin typeface="FrutigerNext LT Medium" pitchFamily="34" charset="0"/>
            </a:endParaRP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836825" y="719113"/>
            <a:ext cx="10878002" cy="393799"/>
          </a:xfrm>
          <a:prstGeom prst="rect">
            <a:avLst/>
          </a:prstGeom>
        </p:spPr>
        <p:txBody>
          <a:bodyPr lIns="91432" tIns="45716" rIns="91432" bIns="45716"/>
          <a:lstStyle>
            <a:lvl1pPr algn="l">
              <a:defRPr sz="2205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176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45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26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27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21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32.pn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9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11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192" r:id="rId12"/>
  </p:sldLayoutIdLst>
  <p:hf hdr="0" ftr="0" dt="0"/>
  <p:txStyles>
    <p:titleStyle>
      <a:lvl1pPr algn="ctr" defTabSz="409575" rtl="0" eaLnBrk="0" fontAlgn="base" hangingPunct="0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+mj-lt"/>
          <a:ea typeface="+mj-ea"/>
          <a:cs typeface="+mj-cs"/>
          <a:sym typeface="Gill Sans" pitchFamily="-109" charset="0"/>
        </a:defRPr>
      </a:lvl1pPr>
      <a:lvl2pPr algn="ctr" defTabSz="409575" rtl="0" eaLnBrk="0" fontAlgn="base" hangingPunct="0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FrutigerNext LT Medium" pitchFamily="34" charset="0"/>
          <a:ea typeface="华文细黑" pitchFamily="2" charset="-122"/>
          <a:cs typeface="Gill Sans" charset="0"/>
          <a:sym typeface="Gill Sans" pitchFamily="-109" charset="0"/>
        </a:defRPr>
      </a:lvl2pPr>
      <a:lvl3pPr algn="ctr" defTabSz="409575" rtl="0" eaLnBrk="0" fontAlgn="base" hangingPunct="0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FrutigerNext LT Medium" pitchFamily="34" charset="0"/>
          <a:ea typeface="华文细黑" pitchFamily="2" charset="-122"/>
          <a:cs typeface="Gill Sans" charset="0"/>
          <a:sym typeface="Gill Sans" pitchFamily="-109" charset="0"/>
        </a:defRPr>
      </a:lvl3pPr>
      <a:lvl4pPr algn="ctr" defTabSz="409575" rtl="0" eaLnBrk="0" fontAlgn="base" hangingPunct="0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FrutigerNext LT Medium" pitchFamily="34" charset="0"/>
          <a:ea typeface="华文细黑" pitchFamily="2" charset="-122"/>
          <a:cs typeface="Gill Sans" charset="0"/>
          <a:sym typeface="Gill Sans" pitchFamily="-109" charset="0"/>
        </a:defRPr>
      </a:lvl4pPr>
      <a:lvl5pPr algn="ctr" defTabSz="409575" rtl="0" eaLnBrk="0" fontAlgn="base" hangingPunct="0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FrutigerNext LT Medium" pitchFamily="34" charset="0"/>
          <a:ea typeface="华文细黑" pitchFamily="2" charset="-122"/>
          <a:cs typeface="Gill Sans" charset="0"/>
          <a:sym typeface="Gill Sans" pitchFamily="-109" charset="0"/>
        </a:defRPr>
      </a:lvl5pPr>
      <a:lvl6pPr marL="343449" algn="ctr" defTabSz="410230" rtl="0" fontAlgn="base" hangingPunct="0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6pPr>
      <a:lvl7pPr marL="686897" algn="ctr" defTabSz="410230" rtl="0" fontAlgn="base" hangingPunct="0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7pPr>
      <a:lvl8pPr marL="1030346" algn="ctr" defTabSz="410230" rtl="0" fontAlgn="base" hangingPunct="0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8pPr>
      <a:lvl9pPr marL="1373795" algn="ctr" defTabSz="410230" rtl="0" fontAlgn="base" hangingPunct="0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9pPr>
    </p:titleStyle>
    <p:bodyStyle>
      <a:lvl1pPr marL="257175" indent="-257175" algn="ctr" defTabSz="409575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n-lt"/>
          <a:ea typeface="+mn-ea"/>
          <a:cs typeface="+mn-cs"/>
          <a:sym typeface="Gill Sans" pitchFamily="-109" charset="0"/>
        </a:defRPr>
      </a:lvl1pPr>
      <a:lvl2pPr marL="557213" indent="-214313" algn="ctr" defTabSz="409575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n-lt"/>
          <a:ea typeface="Gill Sans" charset="0"/>
          <a:cs typeface="+mn-cs"/>
          <a:sym typeface="Gill Sans" pitchFamily="-109" charset="0"/>
        </a:defRPr>
      </a:lvl2pPr>
      <a:lvl3pPr marL="857250" indent="-171450" algn="ctr" defTabSz="409575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n-lt"/>
          <a:ea typeface="Gill Sans" charset="0"/>
          <a:cs typeface="+mn-cs"/>
          <a:sym typeface="Gill Sans" pitchFamily="-109" charset="0"/>
        </a:defRPr>
      </a:lvl3pPr>
      <a:lvl4pPr marL="1201738" indent="-171450" algn="ctr" defTabSz="409575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n-lt"/>
          <a:ea typeface="Gill Sans" charset="0"/>
          <a:cs typeface="+mn-cs"/>
          <a:sym typeface="Gill Sans" pitchFamily="-109" charset="0"/>
        </a:defRPr>
      </a:lvl4pPr>
      <a:lvl5pPr marL="1544638" indent="-171450" algn="ctr" defTabSz="409575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n-lt"/>
          <a:ea typeface="Gill Sans" charset="0"/>
          <a:cs typeface="+mn-cs"/>
          <a:sym typeface="Gill Sans" pitchFamily="-109" charset="0"/>
        </a:defRPr>
      </a:lvl5pPr>
      <a:lvl6pPr marL="343449" algn="ctr" defTabSz="410230" rtl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6pPr>
      <a:lvl7pPr marL="686897" algn="ctr" defTabSz="410230" rtl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7pPr>
      <a:lvl8pPr marL="1030346" algn="ctr" defTabSz="410230" rtl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8pPr>
      <a:lvl9pPr marL="1373795" algn="ctr" defTabSz="410230" rtl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4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449" algn="l" defTabSz="34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897" algn="l" defTabSz="34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346" algn="l" defTabSz="34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3795" algn="l" defTabSz="34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7243" algn="l" defTabSz="34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0692" algn="l" defTabSz="34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4140" algn="l" defTabSz="34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7589" algn="l" defTabSz="34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131826" y="5840438"/>
            <a:ext cx="1512039" cy="219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3986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27" dirty="0">
                <a:solidFill>
                  <a:srgbClr val="1D1D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58498" y="5882579"/>
            <a:ext cx="516315" cy="1272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181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3837181-38C6-AD4F-B8BA-B444770388BB}" type="slidenum">
              <a:rPr lang="en-US" sz="827" smtClean="0">
                <a:solidFill>
                  <a:srgbClr val="1D1D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8181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27" dirty="0">
              <a:solidFill>
                <a:srgbClr val="1D1D1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698394" y="2412079"/>
            <a:ext cx="2028486" cy="3889541"/>
            <a:chOff x="5343885" y="-48856"/>
            <a:chExt cx="3263586" cy="7037278"/>
          </a:xfrm>
        </p:grpSpPr>
        <p:sp>
          <p:nvSpPr>
            <p:cNvPr id="89" name="矩形 13">
              <a:extLst>
                <a:ext uri="{FF2B5EF4-FFF2-40B4-BE49-F238E27FC236}">
                  <a16:creationId xmlns=""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=""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8"/>
              <a:ext cx="1052648" cy="20464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839864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zh-CN" altLang="en-US" sz="735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=""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=""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=""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=""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=""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459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=""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=""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6"/>
              <a:ext cx="726489" cy="20464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839864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zh-CN" altLang="en-US" sz="735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=""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=""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=""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=""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=""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=""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=""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=""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=""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=""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=""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=""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459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=""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=""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=""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=""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=""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=""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=""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=""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459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=""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=""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=""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=""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=""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=""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=""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=""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=""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=""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=""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839864" eaLnBrk="1" fontAlgn="auto" hangingPunct="1">
                <a:lnSpc>
                  <a:spcPts val="56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589" y="5809639"/>
            <a:ext cx="1312978" cy="25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6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</p:sldLayoutIdLst>
  <p:hf hdr="0" ftr="0" dt="0"/>
  <p:txStyles>
    <p:titleStyle>
      <a:lvl1pPr algn="l" defTabSz="1090883" rtl="0" eaLnBrk="1" latinLnBrk="0" hangingPunct="1">
        <a:lnSpc>
          <a:spcPct val="90000"/>
        </a:lnSpc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721" indent="-272721" algn="l" defTabSz="1090883" rtl="0" eaLnBrk="1" latinLnBrk="0" hangingPunct="1">
        <a:lnSpc>
          <a:spcPct val="90000"/>
        </a:lnSpc>
        <a:spcBef>
          <a:spcPts val="1193"/>
        </a:spcBef>
        <a:buFont typeface="Arial" panose="020B0604020202020204" pitchFamily="34" charset="0"/>
        <a:buChar char="•"/>
        <a:defRPr sz="3340" kern="1200">
          <a:solidFill>
            <a:schemeClr val="tx1"/>
          </a:solidFill>
          <a:latin typeface="+mn-lt"/>
          <a:ea typeface="+mn-ea"/>
          <a:cs typeface="+mn-cs"/>
        </a:defRPr>
      </a:lvl1pPr>
      <a:lvl2pPr marL="818163" indent="-272721" algn="l" defTabSz="1090883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864" kern="1200">
          <a:solidFill>
            <a:schemeClr val="tx1"/>
          </a:solidFill>
          <a:latin typeface="+mn-lt"/>
          <a:ea typeface="+mn-ea"/>
          <a:cs typeface="+mn-cs"/>
        </a:defRPr>
      </a:lvl2pPr>
      <a:lvl3pPr marL="1363605" indent="-272721" algn="l" defTabSz="1090883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386" kern="1200">
          <a:solidFill>
            <a:schemeClr val="tx1"/>
          </a:solidFill>
          <a:latin typeface="+mn-lt"/>
          <a:ea typeface="+mn-ea"/>
          <a:cs typeface="+mn-cs"/>
        </a:defRPr>
      </a:lvl3pPr>
      <a:lvl4pPr marL="1909047" indent="-272721" algn="l" defTabSz="1090883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4pPr>
      <a:lvl5pPr marL="2454489" indent="-272721" algn="l" defTabSz="1090883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5pPr>
      <a:lvl6pPr marL="2999931" indent="-272721" algn="l" defTabSz="1090883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6pPr>
      <a:lvl7pPr marL="3545373" indent="-272721" algn="l" defTabSz="1090883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7pPr>
      <a:lvl8pPr marL="4090815" indent="-272721" algn="l" defTabSz="1090883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8pPr>
      <a:lvl9pPr marL="4636256" indent="-272721" algn="l" defTabSz="1090883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0883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1pPr>
      <a:lvl2pPr marL="545443" algn="l" defTabSz="1090883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2pPr>
      <a:lvl3pPr marL="1090883" algn="l" defTabSz="1090883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3pPr>
      <a:lvl4pPr marL="1636327" algn="l" defTabSz="1090883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4pPr>
      <a:lvl5pPr marL="2181768" algn="l" defTabSz="1090883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5pPr>
      <a:lvl6pPr marL="2727210" algn="l" defTabSz="1090883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6pPr>
      <a:lvl7pPr marL="3272652" algn="l" defTabSz="1090883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7pPr>
      <a:lvl8pPr marL="3818095" algn="l" defTabSz="1090883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8pPr>
      <a:lvl9pPr marL="4363536" algn="l" defTabSz="1090883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458">
          <p15:clr>
            <a:srgbClr val="F26B43"/>
          </p15:clr>
        </p15:guide>
        <p15:guide id="4" pos="7225">
          <p15:clr>
            <a:srgbClr val="F26B43"/>
          </p15:clr>
        </p15:guide>
        <p15:guide id="5" orient="horz" pos="410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85A3D6-1271-D247-9E96-1B376F4BE7BE}"/>
              </a:ext>
            </a:extLst>
          </p:cNvPr>
          <p:cNvSpPr txBox="1"/>
          <p:nvPr userDrawn="1"/>
        </p:nvSpPr>
        <p:spPr>
          <a:xfrm>
            <a:off x="1131827" y="5840439"/>
            <a:ext cx="1512039" cy="233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3988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19" dirty="0">
                <a:solidFill>
                  <a:srgbClr val="1D1D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BEE2EE-BF4D-7A4A-B3C6-9E47668CCD98}"/>
              </a:ext>
            </a:extLst>
          </p:cNvPr>
          <p:cNvSpPr txBox="1"/>
          <p:nvPr userDrawn="1"/>
        </p:nvSpPr>
        <p:spPr>
          <a:xfrm>
            <a:off x="758498" y="5882579"/>
            <a:ext cx="516315" cy="137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181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3837181-38C6-AD4F-B8BA-B444770388BB}" type="slidenum">
              <a:rPr lang="en-US" sz="895" smtClean="0">
                <a:solidFill>
                  <a:srgbClr val="1D1D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81818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95" dirty="0">
              <a:solidFill>
                <a:srgbClr val="1D1D1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12621737" y="2693718"/>
            <a:ext cx="2048730" cy="3614989"/>
            <a:chOff x="12216278" y="2262477"/>
            <a:chExt cx="1982916" cy="4604143"/>
          </a:xfrm>
        </p:grpSpPr>
        <p:grpSp>
          <p:nvGrpSpPr>
            <p:cNvPr id="26" name="组合 25"/>
            <p:cNvGrpSpPr/>
            <p:nvPr userDrawn="1"/>
          </p:nvGrpSpPr>
          <p:grpSpPr>
            <a:xfrm>
              <a:off x="12315635" y="2262477"/>
              <a:ext cx="1883559" cy="692624"/>
              <a:chOff x="12315635" y="2207613"/>
              <a:chExt cx="1883559" cy="692624"/>
            </a:xfrm>
          </p:grpSpPr>
          <p:sp>
            <p:nvSpPr>
              <p:cNvPr id="44" name="矩形 5">
                <a:extLst>
                  <a:ext uri="{FF2B5EF4-FFF2-40B4-BE49-F238E27FC236}">
                    <a16:creationId xmlns:a16="http://schemas.microsoft.com/office/drawing/2014/main" xmlns="" id="{3B0B5EC2-EA55-CC45-A9D0-D5EA5D768C99}"/>
                  </a:ext>
                </a:extLst>
              </p:cNvPr>
              <p:cNvSpPr/>
              <p:nvPr userDrawn="1"/>
            </p:nvSpPr>
            <p:spPr>
              <a:xfrm>
                <a:off x="12315635" y="2401808"/>
                <a:ext cx="911019" cy="498429"/>
              </a:xfrm>
              <a:prstGeom prst="rect">
                <a:avLst/>
              </a:prstGeom>
              <a:solidFill>
                <a:srgbClr val="C81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ANTONE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186C</a:t>
                </a:r>
              </a:p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200/16/46</a:t>
                </a:r>
              </a:p>
            </p:txBody>
          </p:sp>
          <p:sp>
            <p:nvSpPr>
              <p:cNvPr id="45" name="矩形 9">
                <a:extLst>
                  <a:ext uri="{FF2B5EF4-FFF2-40B4-BE49-F238E27FC236}">
                    <a16:creationId xmlns:a16="http://schemas.microsoft.com/office/drawing/2014/main" xmlns="" id="{992224C5-04A6-C041-B257-13137945DBB8}"/>
                  </a:ext>
                </a:extLst>
              </p:cNvPr>
              <p:cNvSpPr/>
              <p:nvPr userDrawn="1"/>
            </p:nvSpPr>
            <p:spPr>
              <a:xfrm>
                <a:off x="13288175" y="2401808"/>
                <a:ext cx="911019" cy="498429"/>
              </a:xfrm>
              <a:prstGeom prst="rect">
                <a:avLst/>
              </a:prstGeom>
              <a:solidFill>
                <a:srgbClr val="C700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ANTONE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185C</a:t>
                </a:r>
              </a:p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199/0/11</a:t>
                </a:r>
              </a:p>
            </p:txBody>
          </p:sp>
          <p:sp>
            <p:nvSpPr>
              <p:cNvPr id="46" name="文本框 31">
                <a:extLst>
                  <a:ext uri="{FF2B5EF4-FFF2-40B4-BE49-F238E27FC236}">
                    <a16:creationId xmlns:a16="http://schemas.microsoft.com/office/drawing/2014/main" xmlns="" id="{58918196-0639-EE4B-AFC2-315BE04587B9}"/>
                  </a:ext>
                </a:extLst>
              </p:cNvPr>
              <p:cNvSpPr txBox="1"/>
              <p:nvPr userDrawn="1"/>
            </p:nvSpPr>
            <p:spPr>
              <a:xfrm>
                <a:off x="12347041" y="2207613"/>
                <a:ext cx="344435" cy="1801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zh-CN" altLang="en-US" sz="919" dirty="0" smtClean="0">
                    <a:solidFill>
                      <a:srgbClr val="1D1D1A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品牌色</a:t>
                </a:r>
                <a:endParaRPr kumimoji="1" lang="zh-CN" altLang="en-US" sz="919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>
              <a:off x="12216278" y="3054560"/>
              <a:ext cx="1982912" cy="3812060"/>
              <a:chOff x="12216278" y="3054560"/>
              <a:chExt cx="1982912" cy="3812060"/>
            </a:xfrm>
          </p:grpSpPr>
          <p:sp>
            <p:nvSpPr>
              <p:cNvPr id="28" name="矩形 12">
                <a:extLst>
                  <a:ext uri="{FF2B5EF4-FFF2-40B4-BE49-F238E27FC236}">
                    <a16:creationId xmlns:a16="http://schemas.microsoft.com/office/drawing/2014/main" xmlns="" id="{DCA8B73C-0B87-284F-805F-752EBF20B768}"/>
                  </a:ext>
                </a:extLst>
              </p:cNvPr>
              <p:cNvSpPr/>
              <p:nvPr userDrawn="1"/>
            </p:nvSpPr>
            <p:spPr>
              <a:xfrm>
                <a:off x="12315640" y="3785971"/>
                <a:ext cx="885201" cy="462672"/>
              </a:xfrm>
              <a:prstGeom prst="rect">
                <a:avLst/>
              </a:prstGeom>
              <a:solidFill>
                <a:srgbClr val="EA5A4F"/>
              </a:solidFill>
              <a:ln>
                <a:solidFill>
                  <a:srgbClr val="EA5A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234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90/79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9" name="矩形 13">
                <a:extLst>
                  <a:ext uri="{FF2B5EF4-FFF2-40B4-BE49-F238E27FC236}">
                    <a16:creationId xmlns:a16="http://schemas.microsoft.com/office/drawing/2014/main" xmlns="" id="{138A39A8-BB4E-CD4E-9201-F1785C874F92}"/>
                  </a:ext>
                </a:extLst>
              </p:cNvPr>
              <p:cNvSpPr/>
              <p:nvPr userDrawn="1"/>
            </p:nvSpPr>
            <p:spPr>
              <a:xfrm>
                <a:off x="12315640" y="3259312"/>
                <a:ext cx="885201" cy="462672"/>
              </a:xfrm>
              <a:prstGeom prst="rect">
                <a:avLst/>
              </a:prstGeom>
              <a:solidFill>
                <a:srgbClr val="780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120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0/15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" name="文本框 15">
                <a:extLst>
                  <a:ext uri="{FF2B5EF4-FFF2-40B4-BE49-F238E27FC236}">
                    <a16:creationId xmlns:a16="http://schemas.microsoft.com/office/drawing/2014/main" xmlns="" id="{8F53C07A-1022-C740-8F8D-97538E174D38}"/>
                  </a:ext>
                </a:extLst>
              </p:cNvPr>
              <p:cNvSpPr txBox="1"/>
              <p:nvPr userDrawn="1"/>
            </p:nvSpPr>
            <p:spPr>
              <a:xfrm>
                <a:off x="12216278" y="3054560"/>
                <a:ext cx="569387" cy="18015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zh-CN" altLang="en-US" sz="919" dirty="0">
                    <a:solidFill>
                      <a:srgbClr val="1D1D1A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辅助色</a:t>
                </a:r>
              </a:p>
            </p:txBody>
          </p:sp>
          <p:sp>
            <p:nvSpPr>
              <p:cNvPr id="31" name="矩形 16">
                <a:extLst>
                  <a:ext uri="{FF2B5EF4-FFF2-40B4-BE49-F238E27FC236}">
                    <a16:creationId xmlns:a16="http://schemas.microsoft.com/office/drawing/2014/main" xmlns="" id="{306A7598-C00D-994F-82DA-B39F3C2E0AAD}"/>
                  </a:ext>
                </a:extLst>
              </p:cNvPr>
              <p:cNvSpPr/>
              <p:nvPr userDrawn="1"/>
            </p:nvSpPr>
            <p:spPr>
              <a:xfrm>
                <a:off x="12315640" y="4836793"/>
                <a:ext cx="885201" cy="462672"/>
              </a:xfrm>
              <a:prstGeom prst="rect">
                <a:avLst/>
              </a:prstGeom>
              <a:solidFill>
                <a:srgbClr val="F8B5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248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181/60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2" name="矩形 17">
                <a:extLst>
                  <a:ext uri="{FF2B5EF4-FFF2-40B4-BE49-F238E27FC236}">
                    <a16:creationId xmlns:a16="http://schemas.microsoft.com/office/drawing/2014/main" xmlns="" id="{C1423292-FF2F-A74C-943E-1C3C47534098}"/>
                  </a:ext>
                </a:extLst>
              </p:cNvPr>
              <p:cNvSpPr/>
              <p:nvPr userDrawn="1"/>
            </p:nvSpPr>
            <p:spPr>
              <a:xfrm>
                <a:off x="12315640" y="4319278"/>
                <a:ext cx="885201" cy="462672"/>
              </a:xfrm>
              <a:prstGeom prst="rect">
                <a:avLst/>
              </a:prstGeom>
              <a:solidFill>
                <a:srgbClr val="EB5C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235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92/1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3" name="矩形 18">
                <a:extLst>
                  <a:ext uri="{FF2B5EF4-FFF2-40B4-BE49-F238E27FC236}">
                    <a16:creationId xmlns:a16="http://schemas.microsoft.com/office/drawing/2014/main" xmlns="" id="{2A29AF15-F5C4-A842-A63B-5DBA549CB92F}"/>
                  </a:ext>
                </a:extLst>
              </p:cNvPr>
              <p:cNvSpPr/>
              <p:nvPr userDrawn="1"/>
            </p:nvSpPr>
            <p:spPr>
              <a:xfrm>
                <a:off x="12315636" y="5880294"/>
                <a:ext cx="911019" cy="462672"/>
              </a:xfrm>
              <a:prstGeom prst="rect">
                <a:avLst/>
              </a:prstGeom>
              <a:solidFill>
                <a:srgbClr val="89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137/137/137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矩形 19">
                <a:extLst>
                  <a:ext uri="{FF2B5EF4-FFF2-40B4-BE49-F238E27FC236}">
                    <a16:creationId xmlns:a16="http://schemas.microsoft.com/office/drawing/2014/main" xmlns="" id="{E9EA970A-4D36-BC41-B8BE-40DF553320E7}"/>
                  </a:ext>
                </a:extLst>
              </p:cNvPr>
              <p:cNvSpPr/>
              <p:nvPr userDrawn="1"/>
            </p:nvSpPr>
            <p:spPr>
              <a:xfrm>
                <a:off x="12315636" y="5362779"/>
                <a:ext cx="911019" cy="462672"/>
              </a:xfrm>
              <a:prstGeom prst="rect">
                <a:avLst/>
              </a:prstGeom>
              <a:solidFill>
                <a:srgbClr val="2318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35/24/21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5" name="矩形 22">
                <a:extLst>
                  <a:ext uri="{FF2B5EF4-FFF2-40B4-BE49-F238E27FC236}">
                    <a16:creationId xmlns:a16="http://schemas.microsoft.com/office/drawing/2014/main" xmlns="" id="{14EE21FB-1D92-0241-ABA5-5E9A6AEE0DC8}"/>
                  </a:ext>
                </a:extLst>
              </p:cNvPr>
              <p:cNvSpPr/>
              <p:nvPr userDrawn="1"/>
            </p:nvSpPr>
            <p:spPr>
              <a:xfrm>
                <a:off x="12315636" y="6403948"/>
                <a:ext cx="911019" cy="46267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221</a:t>
                </a:r>
                <a:r>
                  <a:rPr kumimoji="1" lang="mr-IN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221/221</a:t>
                </a:r>
                <a:endParaRPr kumimoji="1" lang="mr-IN" altLang="zh-CN" sz="643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6" name="矩形 12">
                <a:extLst>
                  <a:ext uri="{FF2B5EF4-FFF2-40B4-BE49-F238E27FC236}">
                    <a16:creationId xmlns:a16="http://schemas.microsoft.com/office/drawing/2014/main" xmlns="" id="{883734A3-2645-434A-9DCC-1416B6C687CC}"/>
                  </a:ext>
                </a:extLst>
              </p:cNvPr>
              <p:cNvSpPr/>
              <p:nvPr userDrawn="1"/>
            </p:nvSpPr>
            <p:spPr>
              <a:xfrm>
                <a:off x="13288175" y="3785971"/>
                <a:ext cx="885201" cy="462672"/>
              </a:xfrm>
              <a:prstGeom prst="rect">
                <a:avLst/>
              </a:prstGeom>
              <a:solidFill>
                <a:srgbClr val="E98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233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140/128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7" name="矩形 13">
                <a:extLst>
                  <a:ext uri="{FF2B5EF4-FFF2-40B4-BE49-F238E27FC236}">
                    <a16:creationId xmlns:a16="http://schemas.microsoft.com/office/drawing/2014/main" xmlns="" id="{1FF13552-FB3D-134A-A80A-6CFB35DFE1A1}"/>
                  </a:ext>
                </a:extLst>
              </p:cNvPr>
              <p:cNvSpPr/>
              <p:nvPr userDrawn="1"/>
            </p:nvSpPr>
            <p:spPr>
              <a:xfrm>
                <a:off x="13288175" y="3259312"/>
                <a:ext cx="885201" cy="462672"/>
              </a:xfrm>
              <a:prstGeom prst="rect">
                <a:avLst/>
              </a:prstGeom>
              <a:solidFill>
                <a:srgbClr val="A72126"/>
              </a:solidFill>
              <a:ln>
                <a:solidFill>
                  <a:srgbClr val="9F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159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0/1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8" name="矩形 16">
                <a:extLst>
                  <a:ext uri="{FF2B5EF4-FFF2-40B4-BE49-F238E27FC236}">
                    <a16:creationId xmlns:a16="http://schemas.microsoft.com/office/drawing/2014/main" xmlns="" id="{0A96471B-CB12-1443-B01F-C14C9112C149}"/>
                  </a:ext>
                </a:extLst>
              </p:cNvPr>
              <p:cNvSpPr/>
              <p:nvPr userDrawn="1"/>
            </p:nvSpPr>
            <p:spPr>
              <a:xfrm>
                <a:off x="13288175" y="4836793"/>
                <a:ext cx="885201" cy="462672"/>
              </a:xfrm>
              <a:prstGeom prst="rect">
                <a:avLst/>
              </a:prstGeom>
              <a:solidFill>
                <a:srgbClr val="F5D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245</a:t>
                </a:r>
                <a:r>
                  <a:rPr kumimoji="1" lang="mr-IN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220/87</a:t>
                </a:r>
                <a:endParaRPr kumimoji="1" lang="mr-IN" altLang="zh-CN" sz="643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9" name="矩形 17">
                <a:extLst>
                  <a:ext uri="{FF2B5EF4-FFF2-40B4-BE49-F238E27FC236}">
                    <a16:creationId xmlns:a16="http://schemas.microsoft.com/office/drawing/2014/main" xmlns="" id="{61890D59-CF8B-1449-A836-3A304EC9A907}"/>
                  </a:ext>
                </a:extLst>
              </p:cNvPr>
              <p:cNvSpPr/>
              <p:nvPr userDrawn="1"/>
            </p:nvSpPr>
            <p:spPr>
              <a:xfrm>
                <a:off x="13288175" y="4319278"/>
                <a:ext cx="885201" cy="462672"/>
              </a:xfrm>
              <a:prstGeom prst="rect">
                <a:avLst/>
              </a:prstGeom>
              <a:solidFill>
                <a:srgbClr val="F08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240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133/0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0" name="矩形 18">
                <a:extLst>
                  <a:ext uri="{FF2B5EF4-FFF2-40B4-BE49-F238E27FC236}">
                    <a16:creationId xmlns:a16="http://schemas.microsoft.com/office/drawing/2014/main" xmlns="" id="{0466A1E1-E7C7-FD49-9880-9E44BED19FF5}"/>
                  </a:ext>
                </a:extLst>
              </p:cNvPr>
              <p:cNvSpPr/>
              <p:nvPr userDrawn="1"/>
            </p:nvSpPr>
            <p:spPr>
              <a:xfrm>
                <a:off x="13288171" y="5880294"/>
                <a:ext cx="911019" cy="462672"/>
              </a:xfrm>
              <a:prstGeom prst="rect">
                <a:avLst/>
              </a:prstGeom>
              <a:solidFill>
                <a:srgbClr val="B5B5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181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181/181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2" name="矩形 19">
                <a:extLst>
                  <a:ext uri="{FF2B5EF4-FFF2-40B4-BE49-F238E27FC236}">
                    <a16:creationId xmlns:a16="http://schemas.microsoft.com/office/drawing/2014/main" xmlns="" id="{B21AD6AC-1275-0142-A9EA-D77B26CB40EF}"/>
                  </a:ext>
                </a:extLst>
              </p:cNvPr>
              <p:cNvSpPr/>
              <p:nvPr userDrawn="1"/>
            </p:nvSpPr>
            <p:spPr>
              <a:xfrm>
                <a:off x="13288171" y="5362779"/>
                <a:ext cx="911019" cy="462672"/>
              </a:xfrm>
              <a:prstGeom prst="rect">
                <a:avLst/>
              </a:prstGeom>
              <a:solidFill>
                <a:srgbClr val="59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89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87/87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3" name="矩形 22">
                <a:extLst>
                  <a:ext uri="{FF2B5EF4-FFF2-40B4-BE49-F238E27FC236}">
                    <a16:creationId xmlns:a16="http://schemas.microsoft.com/office/drawing/2014/main" xmlns="" id="{238BAC2A-AE09-A84D-875D-8472236D6610}"/>
                  </a:ext>
                </a:extLst>
              </p:cNvPr>
              <p:cNvSpPr/>
              <p:nvPr userDrawn="1"/>
            </p:nvSpPr>
            <p:spPr>
              <a:xfrm>
                <a:off x="13288171" y="6403948"/>
                <a:ext cx="911019" cy="46267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255</a:t>
                </a:r>
                <a:r>
                  <a:rPr kumimoji="1" lang="mr-IN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255/255</a:t>
                </a:r>
                <a:endParaRPr kumimoji="1" lang="mr-IN" altLang="zh-CN" sz="643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406" y="5807539"/>
            <a:ext cx="1311195" cy="25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527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090912" rtl="0" eaLnBrk="1" latinLnBrk="0" hangingPunct="1">
        <a:lnSpc>
          <a:spcPct val="90000"/>
        </a:lnSpc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728" indent="-272728" algn="l" defTabSz="1090912" rtl="0" eaLnBrk="1" latinLnBrk="0" hangingPunct="1">
        <a:lnSpc>
          <a:spcPct val="90000"/>
        </a:lnSpc>
        <a:spcBef>
          <a:spcPts val="1193"/>
        </a:spcBef>
        <a:buFont typeface="Arial" panose="020B0604020202020204" pitchFamily="34" charset="0"/>
        <a:buChar char="•"/>
        <a:defRPr sz="3340" kern="1200">
          <a:solidFill>
            <a:schemeClr val="tx1"/>
          </a:solidFill>
          <a:latin typeface="+mn-lt"/>
          <a:ea typeface="+mn-ea"/>
          <a:cs typeface="+mn-cs"/>
        </a:defRPr>
      </a:lvl1pPr>
      <a:lvl2pPr marL="818185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864" kern="1200">
          <a:solidFill>
            <a:schemeClr val="tx1"/>
          </a:solidFill>
          <a:latin typeface="+mn-lt"/>
          <a:ea typeface="+mn-ea"/>
          <a:cs typeface="+mn-cs"/>
        </a:defRPr>
      </a:lvl2pPr>
      <a:lvl3pPr marL="1363641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386" kern="1200">
          <a:solidFill>
            <a:schemeClr val="tx1"/>
          </a:solidFill>
          <a:latin typeface="+mn-lt"/>
          <a:ea typeface="+mn-ea"/>
          <a:cs typeface="+mn-cs"/>
        </a:defRPr>
      </a:lvl3pPr>
      <a:lvl4pPr marL="1909098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4pPr>
      <a:lvl5pPr marL="2454554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5pPr>
      <a:lvl6pPr marL="3000011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6pPr>
      <a:lvl7pPr marL="3545467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7pPr>
      <a:lvl8pPr marL="4090923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8pPr>
      <a:lvl9pPr marL="4636380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1pPr>
      <a:lvl2pPr marL="545457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2pPr>
      <a:lvl3pPr marL="1090912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3pPr>
      <a:lvl4pPr marL="1636370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4pPr>
      <a:lvl5pPr marL="2181827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5pPr>
      <a:lvl6pPr marL="2727282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6pPr>
      <a:lvl7pPr marL="3272739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7pPr>
      <a:lvl8pPr marL="3818197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8pPr>
      <a:lvl9pPr marL="4363652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458">
          <p15:clr>
            <a:srgbClr val="F26B43"/>
          </p15:clr>
        </p15:guide>
        <p15:guide id="4" pos="7225">
          <p15:clr>
            <a:srgbClr val="F26B43"/>
          </p15:clr>
        </p15:guide>
        <p15:guide id="5" orient="horz" pos="410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85A3D6-1271-D247-9E96-1B376F4BE7BE}"/>
              </a:ext>
            </a:extLst>
          </p:cNvPr>
          <p:cNvSpPr txBox="1"/>
          <p:nvPr userDrawn="1"/>
        </p:nvSpPr>
        <p:spPr>
          <a:xfrm>
            <a:off x="1131827" y="5840439"/>
            <a:ext cx="1512039" cy="233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3988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19" dirty="0">
                <a:solidFill>
                  <a:srgbClr val="1D1D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BEE2EE-BF4D-7A4A-B3C6-9E47668CCD98}"/>
              </a:ext>
            </a:extLst>
          </p:cNvPr>
          <p:cNvSpPr txBox="1"/>
          <p:nvPr userDrawn="1"/>
        </p:nvSpPr>
        <p:spPr>
          <a:xfrm>
            <a:off x="758498" y="5882579"/>
            <a:ext cx="516315" cy="137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181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3837181-38C6-AD4F-B8BA-B444770388BB}" type="slidenum">
              <a:rPr lang="en-US" sz="895" smtClean="0">
                <a:solidFill>
                  <a:srgbClr val="1D1D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81818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95" dirty="0">
              <a:solidFill>
                <a:srgbClr val="1D1D1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12621737" y="2693718"/>
            <a:ext cx="2048730" cy="3614989"/>
            <a:chOff x="12216278" y="2262477"/>
            <a:chExt cx="1982916" cy="4604143"/>
          </a:xfrm>
        </p:grpSpPr>
        <p:grpSp>
          <p:nvGrpSpPr>
            <p:cNvPr id="26" name="组合 25"/>
            <p:cNvGrpSpPr/>
            <p:nvPr userDrawn="1"/>
          </p:nvGrpSpPr>
          <p:grpSpPr>
            <a:xfrm>
              <a:off x="12315635" y="2262477"/>
              <a:ext cx="1883559" cy="692624"/>
              <a:chOff x="12315635" y="2207613"/>
              <a:chExt cx="1883559" cy="692624"/>
            </a:xfrm>
          </p:grpSpPr>
          <p:sp>
            <p:nvSpPr>
              <p:cNvPr id="44" name="矩形 5">
                <a:extLst>
                  <a:ext uri="{FF2B5EF4-FFF2-40B4-BE49-F238E27FC236}">
                    <a16:creationId xmlns:a16="http://schemas.microsoft.com/office/drawing/2014/main" xmlns="" id="{3B0B5EC2-EA55-CC45-A9D0-D5EA5D768C99}"/>
                  </a:ext>
                </a:extLst>
              </p:cNvPr>
              <p:cNvSpPr/>
              <p:nvPr userDrawn="1"/>
            </p:nvSpPr>
            <p:spPr>
              <a:xfrm>
                <a:off x="12315635" y="2401808"/>
                <a:ext cx="911019" cy="498429"/>
              </a:xfrm>
              <a:prstGeom prst="rect">
                <a:avLst/>
              </a:prstGeom>
              <a:solidFill>
                <a:srgbClr val="C81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ANTONE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186C</a:t>
                </a:r>
              </a:p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200/16/46</a:t>
                </a:r>
              </a:p>
            </p:txBody>
          </p:sp>
          <p:sp>
            <p:nvSpPr>
              <p:cNvPr id="45" name="矩形 9">
                <a:extLst>
                  <a:ext uri="{FF2B5EF4-FFF2-40B4-BE49-F238E27FC236}">
                    <a16:creationId xmlns:a16="http://schemas.microsoft.com/office/drawing/2014/main" xmlns="" id="{992224C5-04A6-C041-B257-13137945DBB8}"/>
                  </a:ext>
                </a:extLst>
              </p:cNvPr>
              <p:cNvSpPr/>
              <p:nvPr userDrawn="1"/>
            </p:nvSpPr>
            <p:spPr>
              <a:xfrm>
                <a:off x="13288175" y="2401808"/>
                <a:ext cx="911019" cy="498429"/>
              </a:xfrm>
              <a:prstGeom prst="rect">
                <a:avLst/>
              </a:prstGeom>
              <a:solidFill>
                <a:srgbClr val="C700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ANTONE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185C</a:t>
                </a:r>
              </a:p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199/0/11</a:t>
                </a:r>
              </a:p>
            </p:txBody>
          </p:sp>
          <p:sp>
            <p:nvSpPr>
              <p:cNvPr id="46" name="文本框 31">
                <a:extLst>
                  <a:ext uri="{FF2B5EF4-FFF2-40B4-BE49-F238E27FC236}">
                    <a16:creationId xmlns:a16="http://schemas.microsoft.com/office/drawing/2014/main" xmlns="" id="{58918196-0639-EE4B-AFC2-315BE04587B9}"/>
                  </a:ext>
                </a:extLst>
              </p:cNvPr>
              <p:cNvSpPr txBox="1"/>
              <p:nvPr userDrawn="1"/>
            </p:nvSpPr>
            <p:spPr>
              <a:xfrm>
                <a:off x="12347041" y="2207613"/>
                <a:ext cx="344435" cy="1801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zh-CN" altLang="en-US" sz="919" dirty="0" smtClean="0">
                    <a:solidFill>
                      <a:srgbClr val="1D1D1A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品牌色</a:t>
                </a:r>
                <a:endParaRPr kumimoji="1" lang="zh-CN" altLang="en-US" sz="919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>
              <a:off x="12216278" y="3054560"/>
              <a:ext cx="1982912" cy="3812060"/>
              <a:chOff x="12216278" y="3054560"/>
              <a:chExt cx="1982912" cy="3812060"/>
            </a:xfrm>
          </p:grpSpPr>
          <p:sp>
            <p:nvSpPr>
              <p:cNvPr id="28" name="矩形 12">
                <a:extLst>
                  <a:ext uri="{FF2B5EF4-FFF2-40B4-BE49-F238E27FC236}">
                    <a16:creationId xmlns:a16="http://schemas.microsoft.com/office/drawing/2014/main" xmlns="" id="{DCA8B73C-0B87-284F-805F-752EBF20B768}"/>
                  </a:ext>
                </a:extLst>
              </p:cNvPr>
              <p:cNvSpPr/>
              <p:nvPr userDrawn="1"/>
            </p:nvSpPr>
            <p:spPr>
              <a:xfrm>
                <a:off x="12315640" y="3785971"/>
                <a:ext cx="885201" cy="462672"/>
              </a:xfrm>
              <a:prstGeom prst="rect">
                <a:avLst/>
              </a:prstGeom>
              <a:solidFill>
                <a:srgbClr val="EA5A4F"/>
              </a:solidFill>
              <a:ln>
                <a:solidFill>
                  <a:srgbClr val="EA5A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234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90/79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9" name="矩形 13">
                <a:extLst>
                  <a:ext uri="{FF2B5EF4-FFF2-40B4-BE49-F238E27FC236}">
                    <a16:creationId xmlns:a16="http://schemas.microsoft.com/office/drawing/2014/main" xmlns="" id="{138A39A8-BB4E-CD4E-9201-F1785C874F92}"/>
                  </a:ext>
                </a:extLst>
              </p:cNvPr>
              <p:cNvSpPr/>
              <p:nvPr userDrawn="1"/>
            </p:nvSpPr>
            <p:spPr>
              <a:xfrm>
                <a:off x="12315640" y="3259312"/>
                <a:ext cx="885201" cy="462672"/>
              </a:xfrm>
              <a:prstGeom prst="rect">
                <a:avLst/>
              </a:prstGeom>
              <a:solidFill>
                <a:srgbClr val="780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120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0/15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" name="文本框 15">
                <a:extLst>
                  <a:ext uri="{FF2B5EF4-FFF2-40B4-BE49-F238E27FC236}">
                    <a16:creationId xmlns:a16="http://schemas.microsoft.com/office/drawing/2014/main" xmlns="" id="{8F53C07A-1022-C740-8F8D-97538E174D38}"/>
                  </a:ext>
                </a:extLst>
              </p:cNvPr>
              <p:cNvSpPr txBox="1"/>
              <p:nvPr userDrawn="1"/>
            </p:nvSpPr>
            <p:spPr>
              <a:xfrm>
                <a:off x="12216278" y="3054560"/>
                <a:ext cx="569387" cy="18015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zh-CN" altLang="en-US" sz="919" dirty="0">
                    <a:solidFill>
                      <a:srgbClr val="1D1D1A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辅助色</a:t>
                </a:r>
              </a:p>
            </p:txBody>
          </p:sp>
          <p:sp>
            <p:nvSpPr>
              <p:cNvPr id="31" name="矩形 16">
                <a:extLst>
                  <a:ext uri="{FF2B5EF4-FFF2-40B4-BE49-F238E27FC236}">
                    <a16:creationId xmlns:a16="http://schemas.microsoft.com/office/drawing/2014/main" xmlns="" id="{306A7598-C00D-994F-82DA-B39F3C2E0AAD}"/>
                  </a:ext>
                </a:extLst>
              </p:cNvPr>
              <p:cNvSpPr/>
              <p:nvPr userDrawn="1"/>
            </p:nvSpPr>
            <p:spPr>
              <a:xfrm>
                <a:off x="12315640" y="4836793"/>
                <a:ext cx="885201" cy="462672"/>
              </a:xfrm>
              <a:prstGeom prst="rect">
                <a:avLst/>
              </a:prstGeom>
              <a:solidFill>
                <a:srgbClr val="F8B5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248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181/60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2" name="矩形 17">
                <a:extLst>
                  <a:ext uri="{FF2B5EF4-FFF2-40B4-BE49-F238E27FC236}">
                    <a16:creationId xmlns:a16="http://schemas.microsoft.com/office/drawing/2014/main" xmlns="" id="{C1423292-FF2F-A74C-943E-1C3C47534098}"/>
                  </a:ext>
                </a:extLst>
              </p:cNvPr>
              <p:cNvSpPr/>
              <p:nvPr userDrawn="1"/>
            </p:nvSpPr>
            <p:spPr>
              <a:xfrm>
                <a:off x="12315640" y="4319278"/>
                <a:ext cx="885201" cy="462672"/>
              </a:xfrm>
              <a:prstGeom prst="rect">
                <a:avLst/>
              </a:prstGeom>
              <a:solidFill>
                <a:srgbClr val="EB5C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235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92/1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3" name="矩形 18">
                <a:extLst>
                  <a:ext uri="{FF2B5EF4-FFF2-40B4-BE49-F238E27FC236}">
                    <a16:creationId xmlns:a16="http://schemas.microsoft.com/office/drawing/2014/main" xmlns="" id="{2A29AF15-F5C4-A842-A63B-5DBA549CB92F}"/>
                  </a:ext>
                </a:extLst>
              </p:cNvPr>
              <p:cNvSpPr/>
              <p:nvPr userDrawn="1"/>
            </p:nvSpPr>
            <p:spPr>
              <a:xfrm>
                <a:off x="12315636" y="5880294"/>
                <a:ext cx="911019" cy="462672"/>
              </a:xfrm>
              <a:prstGeom prst="rect">
                <a:avLst/>
              </a:prstGeom>
              <a:solidFill>
                <a:srgbClr val="89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137/137/137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矩形 19">
                <a:extLst>
                  <a:ext uri="{FF2B5EF4-FFF2-40B4-BE49-F238E27FC236}">
                    <a16:creationId xmlns:a16="http://schemas.microsoft.com/office/drawing/2014/main" xmlns="" id="{E9EA970A-4D36-BC41-B8BE-40DF553320E7}"/>
                  </a:ext>
                </a:extLst>
              </p:cNvPr>
              <p:cNvSpPr/>
              <p:nvPr userDrawn="1"/>
            </p:nvSpPr>
            <p:spPr>
              <a:xfrm>
                <a:off x="12315636" y="5362779"/>
                <a:ext cx="911019" cy="462672"/>
              </a:xfrm>
              <a:prstGeom prst="rect">
                <a:avLst/>
              </a:prstGeom>
              <a:solidFill>
                <a:srgbClr val="2318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35/24/21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5" name="矩形 22">
                <a:extLst>
                  <a:ext uri="{FF2B5EF4-FFF2-40B4-BE49-F238E27FC236}">
                    <a16:creationId xmlns:a16="http://schemas.microsoft.com/office/drawing/2014/main" xmlns="" id="{14EE21FB-1D92-0241-ABA5-5E9A6AEE0DC8}"/>
                  </a:ext>
                </a:extLst>
              </p:cNvPr>
              <p:cNvSpPr/>
              <p:nvPr userDrawn="1"/>
            </p:nvSpPr>
            <p:spPr>
              <a:xfrm>
                <a:off x="12315636" y="6403948"/>
                <a:ext cx="911019" cy="46267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221</a:t>
                </a:r>
                <a:r>
                  <a:rPr kumimoji="1" lang="mr-IN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221/221</a:t>
                </a:r>
                <a:endParaRPr kumimoji="1" lang="mr-IN" altLang="zh-CN" sz="643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6" name="矩形 12">
                <a:extLst>
                  <a:ext uri="{FF2B5EF4-FFF2-40B4-BE49-F238E27FC236}">
                    <a16:creationId xmlns:a16="http://schemas.microsoft.com/office/drawing/2014/main" xmlns="" id="{883734A3-2645-434A-9DCC-1416B6C687CC}"/>
                  </a:ext>
                </a:extLst>
              </p:cNvPr>
              <p:cNvSpPr/>
              <p:nvPr userDrawn="1"/>
            </p:nvSpPr>
            <p:spPr>
              <a:xfrm>
                <a:off x="13288175" y="3785971"/>
                <a:ext cx="885201" cy="462672"/>
              </a:xfrm>
              <a:prstGeom prst="rect">
                <a:avLst/>
              </a:prstGeom>
              <a:solidFill>
                <a:srgbClr val="E98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233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140/128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7" name="矩形 13">
                <a:extLst>
                  <a:ext uri="{FF2B5EF4-FFF2-40B4-BE49-F238E27FC236}">
                    <a16:creationId xmlns:a16="http://schemas.microsoft.com/office/drawing/2014/main" xmlns="" id="{1FF13552-FB3D-134A-A80A-6CFB35DFE1A1}"/>
                  </a:ext>
                </a:extLst>
              </p:cNvPr>
              <p:cNvSpPr/>
              <p:nvPr userDrawn="1"/>
            </p:nvSpPr>
            <p:spPr>
              <a:xfrm>
                <a:off x="13288175" y="3259312"/>
                <a:ext cx="885201" cy="462672"/>
              </a:xfrm>
              <a:prstGeom prst="rect">
                <a:avLst/>
              </a:prstGeom>
              <a:solidFill>
                <a:srgbClr val="A72126"/>
              </a:solidFill>
              <a:ln>
                <a:solidFill>
                  <a:srgbClr val="9F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159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0/1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8" name="矩形 16">
                <a:extLst>
                  <a:ext uri="{FF2B5EF4-FFF2-40B4-BE49-F238E27FC236}">
                    <a16:creationId xmlns:a16="http://schemas.microsoft.com/office/drawing/2014/main" xmlns="" id="{0A96471B-CB12-1443-B01F-C14C9112C149}"/>
                  </a:ext>
                </a:extLst>
              </p:cNvPr>
              <p:cNvSpPr/>
              <p:nvPr userDrawn="1"/>
            </p:nvSpPr>
            <p:spPr>
              <a:xfrm>
                <a:off x="13288175" y="4836793"/>
                <a:ext cx="885201" cy="462672"/>
              </a:xfrm>
              <a:prstGeom prst="rect">
                <a:avLst/>
              </a:prstGeom>
              <a:solidFill>
                <a:srgbClr val="F5D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245</a:t>
                </a:r>
                <a:r>
                  <a:rPr kumimoji="1" lang="mr-IN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220/87</a:t>
                </a:r>
                <a:endParaRPr kumimoji="1" lang="mr-IN" altLang="zh-CN" sz="643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9" name="矩形 17">
                <a:extLst>
                  <a:ext uri="{FF2B5EF4-FFF2-40B4-BE49-F238E27FC236}">
                    <a16:creationId xmlns:a16="http://schemas.microsoft.com/office/drawing/2014/main" xmlns="" id="{61890D59-CF8B-1449-A836-3A304EC9A907}"/>
                  </a:ext>
                </a:extLst>
              </p:cNvPr>
              <p:cNvSpPr/>
              <p:nvPr userDrawn="1"/>
            </p:nvSpPr>
            <p:spPr>
              <a:xfrm>
                <a:off x="13288175" y="4319278"/>
                <a:ext cx="885201" cy="462672"/>
              </a:xfrm>
              <a:prstGeom prst="rect">
                <a:avLst/>
              </a:prstGeom>
              <a:solidFill>
                <a:srgbClr val="F08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240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133/0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0" name="矩形 18">
                <a:extLst>
                  <a:ext uri="{FF2B5EF4-FFF2-40B4-BE49-F238E27FC236}">
                    <a16:creationId xmlns:a16="http://schemas.microsoft.com/office/drawing/2014/main" xmlns="" id="{0466A1E1-E7C7-FD49-9880-9E44BED19FF5}"/>
                  </a:ext>
                </a:extLst>
              </p:cNvPr>
              <p:cNvSpPr/>
              <p:nvPr userDrawn="1"/>
            </p:nvSpPr>
            <p:spPr>
              <a:xfrm>
                <a:off x="13288171" y="5880294"/>
                <a:ext cx="911019" cy="462672"/>
              </a:xfrm>
              <a:prstGeom prst="rect">
                <a:avLst/>
              </a:prstGeom>
              <a:solidFill>
                <a:srgbClr val="B5B5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181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181/181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2" name="矩形 19">
                <a:extLst>
                  <a:ext uri="{FF2B5EF4-FFF2-40B4-BE49-F238E27FC236}">
                    <a16:creationId xmlns:a16="http://schemas.microsoft.com/office/drawing/2014/main" xmlns="" id="{B21AD6AC-1275-0142-A9EA-D77B26CB40EF}"/>
                  </a:ext>
                </a:extLst>
              </p:cNvPr>
              <p:cNvSpPr/>
              <p:nvPr userDrawn="1"/>
            </p:nvSpPr>
            <p:spPr>
              <a:xfrm>
                <a:off x="13288171" y="5362779"/>
                <a:ext cx="911019" cy="462672"/>
              </a:xfrm>
              <a:prstGeom prst="rect">
                <a:avLst/>
              </a:prstGeom>
              <a:solidFill>
                <a:srgbClr val="59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89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87/87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3" name="矩形 22">
                <a:extLst>
                  <a:ext uri="{FF2B5EF4-FFF2-40B4-BE49-F238E27FC236}">
                    <a16:creationId xmlns:a16="http://schemas.microsoft.com/office/drawing/2014/main" xmlns="" id="{238BAC2A-AE09-A84D-875D-8472236D6610}"/>
                  </a:ext>
                </a:extLst>
              </p:cNvPr>
              <p:cNvSpPr/>
              <p:nvPr userDrawn="1"/>
            </p:nvSpPr>
            <p:spPr>
              <a:xfrm>
                <a:off x="13288171" y="6403948"/>
                <a:ext cx="911019" cy="46267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255</a:t>
                </a:r>
                <a:r>
                  <a:rPr kumimoji="1" lang="mr-IN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255/255</a:t>
                </a:r>
                <a:endParaRPr kumimoji="1" lang="mr-IN" altLang="zh-CN" sz="643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406" y="5807539"/>
            <a:ext cx="1311195" cy="25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31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090912" rtl="0" eaLnBrk="1" latinLnBrk="0" hangingPunct="1">
        <a:lnSpc>
          <a:spcPct val="90000"/>
        </a:lnSpc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728" indent="-272728" algn="l" defTabSz="1090912" rtl="0" eaLnBrk="1" latinLnBrk="0" hangingPunct="1">
        <a:lnSpc>
          <a:spcPct val="90000"/>
        </a:lnSpc>
        <a:spcBef>
          <a:spcPts val="1193"/>
        </a:spcBef>
        <a:buFont typeface="Arial" panose="020B0604020202020204" pitchFamily="34" charset="0"/>
        <a:buChar char="•"/>
        <a:defRPr sz="3340" kern="1200">
          <a:solidFill>
            <a:schemeClr val="tx1"/>
          </a:solidFill>
          <a:latin typeface="+mn-lt"/>
          <a:ea typeface="+mn-ea"/>
          <a:cs typeface="+mn-cs"/>
        </a:defRPr>
      </a:lvl1pPr>
      <a:lvl2pPr marL="818185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864" kern="1200">
          <a:solidFill>
            <a:schemeClr val="tx1"/>
          </a:solidFill>
          <a:latin typeface="+mn-lt"/>
          <a:ea typeface="+mn-ea"/>
          <a:cs typeface="+mn-cs"/>
        </a:defRPr>
      </a:lvl2pPr>
      <a:lvl3pPr marL="1363641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386" kern="1200">
          <a:solidFill>
            <a:schemeClr val="tx1"/>
          </a:solidFill>
          <a:latin typeface="+mn-lt"/>
          <a:ea typeface="+mn-ea"/>
          <a:cs typeface="+mn-cs"/>
        </a:defRPr>
      </a:lvl3pPr>
      <a:lvl4pPr marL="1909098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4pPr>
      <a:lvl5pPr marL="2454554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5pPr>
      <a:lvl6pPr marL="3000011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6pPr>
      <a:lvl7pPr marL="3545467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7pPr>
      <a:lvl8pPr marL="4090923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8pPr>
      <a:lvl9pPr marL="4636380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1pPr>
      <a:lvl2pPr marL="545457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2pPr>
      <a:lvl3pPr marL="1090912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3pPr>
      <a:lvl4pPr marL="1636370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4pPr>
      <a:lvl5pPr marL="2181827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5pPr>
      <a:lvl6pPr marL="2727282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6pPr>
      <a:lvl7pPr marL="3272739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7pPr>
      <a:lvl8pPr marL="3818197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8pPr>
      <a:lvl9pPr marL="4363652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458">
          <p15:clr>
            <a:srgbClr val="F26B43"/>
          </p15:clr>
        </p15:guide>
        <p15:guide id="4" pos="7225">
          <p15:clr>
            <a:srgbClr val="F26B43"/>
          </p15:clr>
        </p15:guide>
        <p15:guide id="5" orient="horz" pos="4100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85A3D6-1271-D247-9E96-1B376F4BE7BE}"/>
              </a:ext>
            </a:extLst>
          </p:cNvPr>
          <p:cNvSpPr txBox="1"/>
          <p:nvPr userDrawn="1"/>
        </p:nvSpPr>
        <p:spPr>
          <a:xfrm>
            <a:off x="1131827" y="5840439"/>
            <a:ext cx="1512039" cy="233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3988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19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BEE2EE-BF4D-7A4A-B3C6-9E47668CCD98}"/>
              </a:ext>
            </a:extLst>
          </p:cNvPr>
          <p:cNvSpPr txBox="1"/>
          <p:nvPr userDrawn="1"/>
        </p:nvSpPr>
        <p:spPr>
          <a:xfrm>
            <a:off x="758498" y="5882579"/>
            <a:ext cx="516315" cy="137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181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3837181-38C6-AD4F-B8BA-B444770388BB}" type="slidenum">
              <a:rPr lang="en-US" sz="895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81818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95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12621737" y="2693718"/>
            <a:ext cx="2048730" cy="3614989"/>
            <a:chOff x="12216278" y="2262477"/>
            <a:chExt cx="1982916" cy="4604143"/>
          </a:xfrm>
        </p:grpSpPr>
        <p:grpSp>
          <p:nvGrpSpPr>
            <p:cNvPr id="26" name="组合 25"/>
            <p:cNvGrpSpPr/>
            <p:nvPr userDrawn="1"/>
          </p:nvGrpSpPr>
          <p:grpSpPr>
            <a:xfrm>
              <a:off x="12315635" y="2262477"/>
              <a:ext cx="1883559" cy="692624"/>
              <a:chOff x="12315635" y="2207613"/>
              <a:chExt cx="1883559" cy="692624"/>
            </a:xfrm>
          </p:grpSpPr>
          <p:sp>
            <p:nvSpPr>
              <p:cNvPr id="44" name="矩形 5">
                <a:extLst>
                  <a:ext uri="{FF2B5EF4-FFF2-40B4-BE49-F238E27FC236}">
                    <a16:creationId xmlns:a16="http://schemas.microsoft.com/office/drawing/2014/main" xmlns="" id="{3B0B5EC2-EA55-CC45-A9D0-D5EA5D768C99}"/>
                  </a:ext>
                </a:extLst>
              </p:cNvPr>
              <p:cNvSpPr/>
              <p:nvPr userDrawn="1"/>
            </p:nvSpPr>
            <p:spPr>
              <a:xfrm>
                <a:off x="12315635" y="2401808"/>
                <a:ext cx="911019" cy="498429"/>
              </a:xfrm>
              <a:prstGeom prst="rect">
                <a:avLst/>
              </a:prstGeom>
              <a:solidFill>
                <a:srgbClr val="C81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ANTONE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186C</a:t>
                </a:r>
              </a:p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200/16/46</a:t>
                </a:r>
              </a:p>
            </p:txBody>
          </p:sp>
          <p:sp>
            <p:nvSpPr>
              <p:cNvPr id="45" name="矩形 9">
                <a:extLst>
                  <a:ext uri="{FF2B5EF4-FFF2-40B4-BE49-F238E27FC236}">
                    <a16:creationId xmlns:a16="http://schemas.microsoft.com/office/drawing/2014/main" xmlns="" id="{992224C5-04A6-C041-B257-13137945DBB8}"/>
                  </a:ext>
                </a:extLst>
              </p:cNvPr>
              <p:cNvSpPr/>
              <p:nvPr userDrawn="1"/>
            </p:nvSpPr>
            <p:spPr>
              <a:xfrm>
                <a:off x="13288175" y="2401808"/>
                <a:ext cx="911019" cy="498429"/>
              </a:xfrm>
              <a:prstGeom prst="rect">
                <a:avLst/>
              </a:prstGeom>
              <a:solidFill>
                <a:srgbClr val="C700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ANTONE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185C</a:t>
                </a:r>
              </a:p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199/0/11</a:t>
                </a:r>
              </a:p>
            </p:txBody>
          </p:sp>
          <p:sp>
            <p:nvSpPr>
              <p:cNvPr id="46" name="文本框 31">
                <a:extLst>
                  <a:ext uri="{FF2B5EF4-FFF2-40B4-BE49-F238E27FC236}">
                    <a16:creationId xmlns:a16="http://schemas.microsoft.com/office/drawing/2014/main" xmlns="" id="{58918196-0639-EE4B-AFC2-315BE04587B9}"/>
                  </a:ext>
                </a:extLst>
              </p:cNvPr>
              <p:cNvSpPr txBox="1"/>
              <p:nvPr userDrawn="1"/>
            </p:nvSpPr>
            <p:spPr>
              <a:xfrm>
                <a:off x="12347041" y="2207613"/>
                <a:ext cx="344435" cy="1801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zh-CN" altLang="en-US" sz="919" dirty="0" smtClean="0">
                    <a:solidFill>
                      <a:srgbClr val="1D1D1A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品牌色</a:t>
                </a:r>
                <a:endParaRPr kumimoji="1" lang="zh-CN" altLang="en-US" sz="919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>
              <a:off x="12216278" y="3054560"/>
              <a:ext cx="1982912" cy="3812060"/>
              <a:chOff x="12216278" y="3054560"/>
              <a:chExt cx="1982912" cy="3812060"/>
            </a:xfrm>
          </p:grpSpPr>
          <p:sp>
            <p:nvSpPr>
              <p:cNvPr id="28" name="矩形 12">
                <a:extLst>
                  <a:ext uri="{FF2B5EF4-FFF2-40B4-BE49-F238E27FC236}">
                    <a16:creationId xmlns:a16="http://schemas.microsoft.com/office/drawing/2014/main" xmlns="" id="{DCA8B73C-0B87-284F-805F-752EBF20B768}"/>
                  </a:ext>
                </a:extLst>
              </p:cNvPr>
              <p:cNvSpPr/>
              <p:nvPr userDrawn="1"/>
            </p:nvSpPr>
            <p:spPr>
              <a:xfrm>
                <a:off x="12315640" y="3785971"/>
                <a:ext cx="885201" cy="462672"/>
              </a:xfrm>
              <a:prstGeom prst="rect">
                <a:avLst/>
              </a:prstGeom>
              <a:solidFill>
                <a:srgbClr val="EA5A4F"/>
              </a:solidFill>
              <a:ln>
                <a:solidFill>
                  <a:srgbClr val="EA5A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234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90/79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9" name="矩形 13">
                <a:extLst>
                  <a:ext uri="{FF2B5EF4-FFF2-40B4-BE49-F238E27FC236}">
                    <a16:creationId xmlns:a16="http://schemas.microsoft.com/office/drawing/2014/main" xmlns="" id="{138A39A8-BB4E-CD4E-9201-F1785C874F92}"/>
                  </a:ext>
                </a:extLst>
              </p:cNvPr>
              <p:cNvSpPr/>
              <p:nvPr userDrawn="1"/>
            </p:nvSpPr>
            <p:spPr>
              <a:xfrm>
                <a:off x="12315640" y="3259312"/>
                <a:ext cx="885201" cy="462672"/>
              </a:xfrm>
              <a:prstGeom prst="rect">
                <a:avLst/>
              </a:prstGeom>
              <a:solidFill>
                <a:srgbClr val="780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120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0/15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" name="文本框 15">
                <a:extLst>
                  <a:ext uri="{FF2B5EF4-FFF2-40B4-BE49-F238E27FC236}">
                    <a16:creationId xmlns:a16="http://schemas.microsoft.com/office/drawing/2014/main" xmlns="" id="{8F53C07A-1022-C740-8F8D-97538E174D38}"/>
                  </a:ext>
                </a:extLst>
              </p:cNvPr>
              <p:cNvSpPr txBox="1"/>
              <p:nvPr userDrawn="1"/>
            </p:nvSpPr>
            <p:spPr>
              <a:xfrm>
                <a:off x="12216278" y="3054560"/>
                <a:ext cx="569387" cy="18015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zh-CN" altLang="en-US" sz="919" dirty="0">
                    <a:solidFill>
                      <a:srgbClr val="1D1D1A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辅助色</a:t>
                </a:r>
              </a:p>
            </p:txBody>
          </p:sp>
          <p:sp>
            <p:nvSpPr>
              <p:cNvPr id="31" name="矩形 16">
                <a:extLst>
                  <a:ext uri="{FF2B5EF4-FFF2-40B4-BE49-F238E27FC236}">
                    <a16:creationId xmlns:a16="http://schemas.microsoft.com/office/drawing/2014/main" xmlns="" id="{306A7598-C00D-994F-82DA-B39F3C2E0AAD}"/>
                  </a:ext>
                </a:extLst>
              </p:cNvPr>
              <p:cNvSpPr/>
              <p:nvPr userDrawn="1"/>
            </p:nvSpPr>
            <p:spPr>
              <a:xfrm>
                <a:off x="12315640" y="4836793"/>
                <a:ext cx="885201" cy="462672"/>
              </a:xfrm>
              <a:prstGeom prst="rect">
                <a:avLst/>
              </a:prstGeom>
              <a:solidFill>
                <a:srgbClr val="F8B5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248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181/60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2" name="矩形 17">
                <a:extLst>
                  <a:ext uri="{FF2B5EF4-FFF2-40B4-BE49-F238E27FC236}">
                    <a16:creationId xmlns:a16="http://schemas.microsoft.com/office/drawing/2014/main" xmlns="" id="{C1423292-FF2F-A74C-943E-1C3C47534098}"/>
                  </a:ext>
                </a:extLst>
              </p:cNvPr>
              <p:cNvSpPr/>
              <p:nvPr userDrawn="1"/>
            </p:nvSpPr>
            <p:spPr>
              <a:xfrm>
                <a:off x="12315640" y="4319278"/>
                <a:ext cx="885201" cy="462672"/>
              </a:xfrm>
              <a:prstGeom prst="rect">
                <a:avLst/>
              </a:prstGeom>
              <a:solidFill>
                <a:srgbClr val="EB5C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235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92/1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3" name="矩形 18">
                <a:extLst>
                  <a:ext uri="{FF2B5EF4-FFF2-40B4-BE49-F238E27FC236}">
                    <a16:creationId xmlns:a16="http://schemas.microsoft.com/office/drawing/2014/main" xmlns="" id="{2A29AF15-F5C4-A842-A63B-5DBA549CB92F}"/>
                  </a:ext>
                </a:extLst>
              </p:cNvPr>
              <p:cNvSpPr/>
              <p:nvPr userDrawn="1"/>
            </p:nvSpPr>
            <p:spPr>
              <a:xfrm>
                <a:off x="12315636" y="5880294"/>
                <a:ext cx="911019" cy="462672"/>
              </a:xfrm>
              <a:prstGeom prst="rect">
                <a:avLst/>
              </a:prstGeom>
              <a:solidFill>
                <a:srgbClr val="89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137/137/137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矩形 19">
                <a:extLst>
                  <a:ext uri="{FF2B5EF4-FFF2-40B4-BE49-F238E27FC236}">
                    <a16:creationId xmlns:a16="http://schemas.microsoft.com/office/drawing/2014/main" xmlns="" id="{E9EA970A-4D36-BC41-B8BE-40DF553320E7}"/>
                  </a:ext>
                </a:extLst>
              </p:cNvPr>
              <p:cNvSpPr/>
              <p:nvPr userDrawn="1"/>
            </p:nvSpPr>
            <p:spPr>
              <a:xfrm>
                <a:off x="12315636" y="5362779"/>
                <a:ext cx="911019" cy="462672"/>
              </a:xfrm>
              <a:prstGeom prst="rect">
                <a:avLst/>
              </a:prstGeom>
              <a:solidFill>
                <a:srgbClr val="2318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35/24/21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5" name="矩形 22">
                <a:extLst>
                  <a:ext uri="{FF2B5EF4-FFF2-40B4-BE49-F238E27FC236}">
                    <a16:creationId xmlns:a16="http://schemas.microsoft.com/office/drawing/2014/main" xmlns="" id="{14EE21FB-1D92-0241-ABA5-5E9A6AEE0DC8}"/>
                  </a:ext>
                </a:extLst>
              </p:cNvPr>
              <p:cNvSpPr/>
              <p:nvPr userDrawn="1"/>
            </p:nvSpPr>
            <p:spPr>
              <a:xfrm>
                <a:off x="12315636" y="6403948"/>
                <a:ext cx="911019" cy="46267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221</a:t>
                </a:r>
                <a:r>
                  <a:rPr kumimoji="1" lang="mr-IN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221/221</a:t>
                </a:r>
                <a:endParaRPr kumimoji="1" lang="mr-IN" altLang="zh-CN" sz="643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6" name="矩形 12">
                <a:extLst>
                  <a:ext uri="{FF2B5EF4-FFF2-40B4-BE49-F238E27FC236}">
                    <a16:creationId xmlns:a16="http://schemas.microsoft.com/office/drawing/2014/main" xmlns="" id="{883734A3-2645-434A-9DCC-1416B6C687CC}"/>
                  </a:ext>
                </a:extLst>
              </p:cNvPr>
              <p:cNvSpPr/>
              <p:nvPr userDrawn="1"/>
            </p:nvSpPr>
            <p:spPr>
              <a:xfrm>
                <a:off x="13288175" y="3785971"/>
                <a:ext cx="885201" cy="462672"/>
              </a:xfrm>
              <a:prstGeom prst="rect">
                <a:avLst/>
              </a:prstGeom>
              <a:solidFill>
                <a:srgbClr val="E98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233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140/128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7" name="矩形 13">
                <a:extLst>
                  <a:ext uri="{FF2B5EF4-FFF2-40B4-BE49-F238E27FC236}">
                    <a16:creationId xmlns:a16="http://schemas.microsoft.com/office/drawing/2014/main" xmlns="" id="{1FF13552-FB3D-134A-A80A-6CFB35DFE1A1}"/>
                  </a:ext>
                </a:extLst>
              </p:cNvPr>
              <p:cNvSpPr/>
              <p:nvPr userDrawn="1"/>
            </p:nvSpPr>
            <p:spPr>
              <a:xfrm>
                <a:off x="13288175" y="3259312"/>
                <a:ext cx="885201" cy="462672"/>
              </a:xfrm>
              <a:prstGeom prst="rect">
                <a:avLst/>
              </a:prstGeom>
              <a:solidFill>
                <a:srgbClr val="A72126"/>
              </a:solidFill>
              <a:ln>
                <a:solidFill>
                  <a:srgbClr val="9F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159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0/1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8" name="矩形 16">
                <a:extLst>
                  <a:ext uri="{FF2B5EF4-FFF2-40B4-BE49-F238E27FC236}">
                    <a16:creationId xmlns:a16="http://schemas.microsoft.com/office/drawing/2014/main" xmlns="" id="{0A96471B-CB12-1443-B01F-C14C9112C149}"/>
                  </a:ext>
                </a:extLst>
              </p:cNvPr>
              <p:cNvSpPr/>
              <p:nvPr userDrawn="1"/>
            </p:nvSpPr>
            <p:spPr>
              <a:xfrm>
                <a:off x="13288175" y="4836793"/>
                <a:ext cx="885201" cy="462672"/>
              </a:xfrm>
              <a:prstGeom prst="rect">
                <a:avLst/>
              </a:prstGeom>
              <a:solidFill>
                <a:srgbClr val="F5D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245</a:t>
                </a:r>
                <a:r>
                  <a:rPr kumimoji="1" lang="mr-IN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220/87</a:t>
                </a:r>
                <a:endParaRPr kumimoji="1" lang="mr-IN" altLang="zh-CN" sz="643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9" name="矩形 17">
                <a:extLst>
                  <a:ext uri="{FF2B5EF4-FFF2-40B4-BE49-F238E27FC236}">
                    <a16:creationId xmlns:a16="http://schemas.microsoft.com/office/drawing/2014/main" xmlns="" id="{61890D59-CF8B-1449-A836-3A304EC9A907}"/>
                  </a:ext>
                </a:extLst>
              </p:cNvPr>
              <p:cNvSpPr/>
              <p:nvPr userDrawn="1"/>
            </p:nvSpPr>
            <p:spPr>
              <a:xfrm>
                <a:off x="13288175" y="4319278"/>
                <a:ext cx="885201" cy="462672"/>
              </a:xfrm>
              <a:prstGeom prst="rect">
                <a:avLst/>
              </a:prstGeom>
              <a:solidFill>
                <a:srgbClr val="F08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240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133/0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0" name="矩形 18">
                <a:extLst>
                  <a:ext uri="{FF2B5EF4-FFF2-40B4-BE49-F238E27FC236}">
                    <a16:creationId xmlns:a16="http://schemas.microsoft.com/office/drawing/2014/main" xmlns="" id="{0466A1E1-E7C7-FD49-9880-9E44BED19FF5}"/>
                  </a:ext>
                </a:extLst>
              </p:cNvPr>
              <p:cNvSpPr/>
              <p:nvPr userDrawn="1"/>
            </p:nvSpPr>
            <p:spPr>
              <a:xfrm>
                <a:off x="13288171" y="5880294"/>
                <a:ext cx="911019" cy="462672"/>
              </a:xfrm>
              <a:prstGeom prst="rect">
                <a:avLst/>
              </a:prstGeom>
              <a:solidFill>
                <a:srgbClr val="B5B5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181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181/181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2" name="矩形 19">
                <a:extLst>
                  <a:ext uri="{FF2B5EF4-FFF2-40B4-BE49-F238E27FC236}">
                    <a16:creationId xmlns:a16="http://schemas.microsoft.com/office/drawing/2014/main" xmlns="" id="{B21AD6AC-1275-0142-A9EA-D77B26CB40EF}"/>
                  </a:ext>
                </a:extLst>
              </p:cNvPr>
              <p:cNvSpPr/>
              <p:nvPr userDrawn="1"/>
            </p:nvSpPr>
            <p:spPr>
              <a:xfrm>
                <a:off x="13288171" y="5362779"/>
                <a:ext cx="911019" cy="462672"/>
              </a:xfrm>
              <a:prstGeom prst="rect">
                <a:avLst/>
              </a:prstGeom>
              <a:solidFill>
                <a:srgbClr val="59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89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87/87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3" name="矩形 22">
                <a:extLst>
                  <a:ext uri="{FF2B5EF4-FFF2-40B4-BE49-F238E27FC236}">
                    <a16:creationId xmlns:a16="http://schemas.microsoft.com/office/drawing/2014/main" xmlns="" id="{238BAC2A-AE09-A84D-875D-8472236D6610}"/>
                  </a:ext>
                </a:extLst>
              </p:cNvPr>
              <p:cNvSpPr/>
              <p:nvPr userDrawn="1"/>
            </p:nvSpPr>
            <p:spPr>
              <a:xfrm>
                <a:off x="13288171" y="6403948"/>
                <a:ext cx="911019" cy="46267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255</a:t>
                </a:r>
                <a:r>
                  <a:rPr kumimoji="1" lang="mr-IN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255/255</a:t>
                </a:r>
                <a:endParaRPr kumimoji="1" lang="mr-IN" altLang="zh-CN" sz="643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406" y="5807539"/>
            <a:ext cx="1311195" cy="25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530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090912" rtl="0" eaLnBrk="1" latinLnBrk="0" hangingPunct="1">
        <a:lnSpc>
          <a:spcPct val="90000"/>
        </a:lnSpc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728" indent="-272728" algn="l" defTabSz="1090912" rtl="0" eaLnBrk="1" latinLnBrk="0" hangingPunct="1">
        <a:lnSpc>
          <a:spcPct val="90000"/>
        </a:lnSpc>
        <a:spcBef>
          <a:spcPts val="1193"/>
        </a:spcBef>
        <a:buFont typeface="Arial" panose="020B0604020202020204" pitchFamily="34" charset="0"/>
        <a:buChar char="•"/>
        <a:defRPr sz="3340" kern="1200">
          <a:solidFill>
            <a:schemeClr val="tx1"/>
          </a:solidFill>
          <a:latin typeface="+mn-lt"/>
          <a:ea typeface="+mn-ea"/>
          <a:cs typeface="+mn-cs"/>
        </a:defRPr>
      </a:lvl1pPr>
      <a:lvl2pPr marL="818185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864" kern="1200">
          <a:solidFill>
            <a:schemeClr val="tx1"/>
          </a:solidFill>
          <a:latin typeface="+mn-lt"/>
          <a:ea typeface="+mn-ea"/>
          <a:cs typeface="+mn-cs"/>
        </a:defRPr>
      </a:lvl2pPr>
      <a:lvl3pPr marL="1363641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386" kern="1200">
          <a:solidFill>
            <a:schemeClr val="tx1"/>
          </a:solidFill>
          <a:latin typeface="+mn-lt"/>
          <a:ea typeface="+mn-ea"/>
          <a:cs typeface="+mn-cs"/>
        </a:defRPr>
      </a:lvl3pPr>
      <a:lvl4pPr marL="1909098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4pPr>
      <a:lvl5pPr marL="2454554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5pPr>
      <a:lvl6pPr marL="3000011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6pPr>
      <a:lvl7pPr marL="3545467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7pPr>
      <a:lvl8pPr marL="4090923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8pPr>
      <a:lvl9pPr marL="4636380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1pPr>
      <a:lvl2pPr marL="545457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2pPr>
      <a:lvl3pPr marL="1090912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3pPr>
      <a:lvl4pPr marL="1636370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4pPr>
      <a:lvl5pPr marL="2181827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5pPr>
      <a:lvl6pPr marL="2727282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6pPr>
      <a:lvl7pPr marL="3272739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7pPr>
      <a:lvl8pPr marL="3818197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8pPr>
      <a:lvl9pPr marL="4363652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458">
          <p15:clr>
            <a:srgbClr val="F26B43"/>
          </p15:clr>
        </p15:guide>
        <p15:guide id="4" pos="7225">
          <p15:clr>
            <a:srgbClr val="F26B43"/>
          </p15:clr>
        </p15:guide>
        <p15:guide id="5" orient="horz" pos="4100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长条"/>
          <p:cNvPicPr>
            <a:picLocks noChangeAspect="1" noChangeArrowheads="1"/>
          </p:cNvPicPr>
          <p:nvPr/>
        </p:nvPicPr>
        <p:blipFill>
          <a:blip r:embed="rId18" cstate="email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5730519"/>
            <a:ext cx="12601575" cy="56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3555" name="Rectangle 3"/>
          <p:cNvSpPr>
            <a:spLocks noChangeArrowheads="1"/>
          </p:cNvSpPr>
          <p:nvPr/>
        </p:nvSpPr>
        <p:spPr bwMode="auto">
          <a:xfrm>
            <a:off x="-2542621" y="485691"/>
            <a:ext cx="2542624" cy="487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53" tIns="40276" rIns="80553" bIns="40276"/>
          <a:lstStyle/>
          <a:p>
            <a:pPr algn="r" defTabSz="805414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宋体"/>
              </a:rPr>
              <a:t>英文标题</a:t>
            </a:r>
            <a:r>
              <a:rPr lang="en-US" altLang="zh-CN" sz="1103" dirty="0">
                <a:solidFill>
                  <a:srgbClr val="FFFFFF"/>
                </a:solidFill>
                <a:latin typeface="FrutigerNext LT Regular"/>
                <a:ea typeface="宋体"/>
              </a:rPr>
              <a:t>:32-35pt  </a:t>
            </a:r>
            <a:endParaRPr lang="zh-CN" altLang="en-US" sz="1103" dirty="0">
              <a:solidFill>
                <a:srgbClr val="FFFFFF"/>
              </a:solidFill>
              <a:latin typeface="FrutigerNext LT Regular"/>
              <a:ea typeface="宋体"/>
            </a:endParaRPr>
          </a:p>
          <a:p>
            <a:pPr algn="r" defTabSz="805414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宋体"/>
              </a:rPr>
              <a:t>颜色</a:t>
            </a:r>
            <a:r>
              <a:rPr lang="en-US" altLang="zh-CN" sz="1103" dirty="0">
                <a:solidFill>
                  <a:srgbClr val="FFFFFF"/>
                </a:solidFill>
                <a:latin typeface="FrutigerNext LT Regular"/>
                <a:ea typeface="宋体"/>
              </a:rPr>
              <a:t>: R153 G0 B0</a:t>
            </a:r>
          </a:p>
          <a:p>
            <a:pPr algn="r" defTabSz="805414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宋体"/>
              </a:rPr>
              <a:t>内部使用字体 </a:t>
            </a:r>
            <a:r>
              <a:rPr lang="en-US" altLang="zh-CN" sz="1103" dirty="0">
                <a:solidFill>
                  <a:srgbClr val="FFFFFF"/>
                </a:solidFill>
                <a:latin typeface="FrutigerNext LT Regular"/>
                <a:ea typeface="宋体"/>
              </a:rPr>
              <a:t>:</a:t>
            </a:r>
          </a:p>
          <a:p>
            <a:pPr algn="r" defTabSz="805414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en-US" altLang="zh-CN" sz="1103" dirty="0" err="1">
                <a:solidFill>
                  <a:srgbClr val="FFFFFF"/>
                </a:solidFill>
                <a:latin typeface="FrutigerNext LT Regular"/>
                <a:ea typeface="宋体"/>
              </a:rPr>
              <a:t>FrutigerNext</a:t>
            </a:r>
            <a:r>
              <a:rPr lang="en-US" altLang="zh-CN" sz="1103" dirty="0">
                <a:solidFill>
                  <a:srgbClr val="FFFFFF"/>
                </a:solidFill>
                <a:latin typeface="FrutigerNext LT Regular"/>
                <a:ea typeface="宋体"/>
              </a:rPr>
              <a:t> LT Medium</a:t>
            </a:r>
          </a:p>
          <a:p>
            <a:pPr algn="r" defTabSz="805414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宋体"/>
              </a:rPr>
              <a:t>外部使用字体 </a:t>
            </a:r>
            <a:r>
              <a:rPr lang="en-US" altLang="zh-CN" sz="1103" dirty="0">
                <a:solidFill>
                  <a:srgbClr val="FFFFFF"/>
                </a:solidFill>
                <a:latin typeface="FrutigerNext LT Regular"/>
                <a:ea typeface="宋体"/>
              </a:rPr>
              <a:t>: Arial</a:t>
            </a:r>
          </a:p>
          <a:p>
            <a:pPr algn="r" defTabSz="805414" eaLnBrk="1" fontAlgn="auto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endParaRPr lang="en-US" altLang="zh-CN" sz="1103" dirty="0">
              <a:solidFill>
                <a:srgbClr val="FFFFFF"/>
              </a:solidFill>
              <a:latin typeface="FrutigerNext LT Regular"/>
              <a:ea typeface="宋体"/>
            </a:endParaRPr>
          </a:p>
          <a:p>
            <a:pPr algn="r" defTabSz="805414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宋体"/>
              </a:rPr>
              <a:t>中文标题</a:t>
            </a:r>
            <a:r>
              <a:rPr lang="en-US" altLang="zh-CN" sz="1103" dirty="0">
                <a:solidFill>
                  <a:srgbClr val="FFFFFF"/>
                </a:solidFill>
                <a:latin typeface="FrutigerNext LT Regular"/>
                <a:ea typeface="宋体"/>
              </a:rPr>
              <a:t>:30-32pt  </a:t>
            </a:r>
            <a:endParaRPr lang="zh-CN" altLang="en-US" sz="1103" dirty="0">
              <a:solidFill>
                <a:srgbClr val="FFFFFF"/>
              </a:solidFill>
              <a:latin typeface="FrutigerNext LT Regular"/>
              <a:ea typeface="宋体"/>
            </a:endParaRPr>
          </a:p>
          <a:p>
            <a:pPr algn="r" defTabSz="805414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宋体"/>
              </a:rPr>
              <a:t>颜色</a:t>
            </a:r>
            <a:r>
              <a:rPr lang="en-US" altLang="zh-CN" sz="1103" dirty="0">
                <a:solidFill>
                  <a:srgbClr val="FFFFFF"/>
                </a:solidFill>
                <a:latin typeface="FrutigerNext LT Regular"/>
                <a:ea typeface="宋体"/>
              </a:rPr>
              <a:t>: R153 G0 B0</a:t>
            </a:r>
          </a:p>
          <a:p>
            <a:pPr algn="r" defTabSz="805414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宋体"/>
              </a:rPr>
              <a:t>字体</a:t>
            </a:r>
            <a:r>
              <a:rPr lang="en-US" altLang="zh-CN" sz="1103" dirty="0">
                <a:solidFill>
                  <a:srgbClr val="FFFFFF"/>
                </a:solidFill>
                <a:latin typeface="FrutigerNext LT Regular"/>
                <a:ea typeface="宋体"/>
              </a:rPr>
              <a:t>:</a:t>
            </a: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宋体"/>
              </a:rPr>
              <a:t>黑体</a:t>
            </a:r>
          </a:p>
          <a:p>
            <a:pPr algn="r" defTabSz="805414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endParaRPr lang="zh-CN" altLang="en-US" sz="1103" dirty="0">
              <a:solidFill>
                <a:srgbClr val="FFFFFF"/>
              </a:solidFill>
              <a:latin typeface="FrutigerNext LT Regular"/>
              <a:ea typeface="宋体"/>
            </a:endParaRPr>
          </a:p>
          <a:p>
            <a:pPr algn="r" defTabSz="805414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endParaRPr lang="zh-CN" altLang="en-US" sz="1103" dirty="0">
              <a:solidFill>
                <a:srgbClr val="FFFFFF"/>
              </a:solidFill>
              <a:latin typeface="FrutigerNext LT Regular"/>
              <a:ea typeface="宋体"/>
            </a:endParaRPr>
          </a:p>
          <a:p>
            <a:pPr algn="r" defTabSz="805414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endParaRPr lang="zh-CN" altLang="en-US" sz="1103" dirty="0">
              <a:solidFill>
                <a:srgbClr val="FFFFFF"/>
              </a:solidFill>
              <a:latin typeface="FrutigerNext LT Regular"/>
              <a:ea typeface="宋体"/>
            </a:endParaRPr>
          </a:p>
          <a:p>
            <a:pPr algn="r" defTabSz="805414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宋体"/>
              </a:rPr>
              <a:t>英文正文</a:t>
            </a:r>
            <a:r>
              <a:rPr lang="en-US" altLang="zh-CN" sz="1103" dirty="0">
                <a:solidFill>
                  <a:srgbClr val="FFFFFF"/>
                </a:solidFill>
                <a:latin typeface="FrutigerNext LT Regular"/>
                <a:ea typeface="宋体"/>
              </a:rPr>
              <a:t>:20-22pt</a:t>
            </a:r>
          </a:p>
          <a:p>
            <a:pPr algn="r" defTabSz="805414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宋体"/>
              </a:rPr>
              <a:t>子目录 </a:t>
            </a:r>
            <a:r>
              <a:rPr lang="en-US" altLang="zh-CN" sz="1103" dirty="0">
                <a:solidFill>
                  <a:srgbClr val="FFFFFF"/>
                </a:solidFill>
                <a:latin typeface="FrutigerNext LT Regular"/>
                <a:ea typeface="宋体"/>
              </a:rPr>
              <a:t>(2-5</a:t>
            </a: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宋体"/>
              </a:rPr>
              <a:t>级</a:t>
            </a:r>
            <a:r>
              <a:rPr lang="en-US" altLang="zh-CN" sz="1103" dirty="0">
                <a:solidFill>
                  <a:srgbClr val="FFFFFF"/>
                </a:solidFill>
                <a:latin typeface="FrutigerNext LT Regular"/>
                <a:ea typeface="宋体"/>
              </a:rPr>
              <a:t>) :18pt  </a:t>
            </a:r>
          </a:p>
          <a:p>
            <a:pPr algn="r" defTabSz="805414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宋体"/>
              </a:rPr>
              <a:t>颜色</a:t>
            </a:r>
            <a:r>
              <a:rPr lang="en-US" altLang="zh-CN" sz="1103" dirty="0">
                <a:solidFill>
                  <a:srgbClr val="FFFFFF"/>
                </a:solidFill>
                <a:latin typeface="FrutigerNext LT Regular"/>
                <a:ea typeface="宋体"/>
              </a:rPr>
              <a:t>:</a:t>
            </a: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宋体"/>
              </a:rPr>
              <a:t>黑色</a:t>
            </a:r>
          </a:p>
          <a:p>
            <a:pPr algn="r" defTabSz="805414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宋体"/>
              </a:rPr>
              <a:t>内部使用字体 </a:t>
            </a:r>
            <a:r>
              <a:rPr lang="en-US" altLang="zh-CN" sz="1103" dirty="0">
                <a:solidFill>
                  <a:srgbClr val="FFFFFF"/>
                </a:solidFill>
                <a:latin typeface="FrutigerNext LT Regular"/>
                <a:ea typeface="宋体"/>
              </a:rPr>
              <a:t>:</a:t>
            </a:r>
          </a:p>
          <a:p>
            <a:pPr algn="r" defTabSz="805414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en-US" altLang="zh-CN" sz="1103" dirty="0" err="1">
                <a:solidFill>
                  <a:srgbClr val="FFFFFF"/>
                </a:solidFill>
                <a:latin typeface="FrutigerNext LT Regular"/>
                <a:ea typeface="宋体"/>
              </a:rPr>
              <a:t>FrutigerNext</a:t>
            </a:r>
            <a:r>
              <a:rPr lang="en-US" altLang="zh-CN" sz="1103" dirty="0">
                <a:solidFill>
                  <a:srgbClr val="FFFFFF"/>
                </a:solidFill>
                <a:latin typeface="FrutigerNext LT Regular"/>
                <a:ea typeface="宋体"/>
              </a:rPr>
              <a:t> LT Regular</a:t>
            </a:r>
          </a:p>
          <a:p>
            <a:pPr algn="r" defTabSz="805414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宋体"/>
              </a:rPr>
              <a:t>外部使用字体 </a:t>
            </a:r>
            <a:r>
              <a:rPr lang="en-US" altLang="zh-CN" sz="1103" dirty="0">
                <a:solidFill>
                  <a:srgbClr val="FFFFFF"/>
                </a:solidFill>
                <a:latin typeface="FrutigerNext LT Regular"/>
                <a:ea typeface="宋体"/>
              </a:rPr>
              <a:t>: Arial</a:t>
            </a:r>
          </a:p>
          <a:p>
            <a:pPr algn="r" defTabSz="805414" eaLnBrk="1" fontAlgn="auto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endParaRPr lang="en-US" altLang="zh-CN" sz="1103" dirty="0">
              <a:solidFill>
                <a:srgbClr val="FFFFFF"/>
              </a:solidFill>
              <a:latin typeface="FrutigerNext LT Regular"/>
              <a:ea typeface="宋体"/>
            </a:endParaRPr>
          </a:p>
          <a:p>
            <a:pPr algn="r" defTabSz="805414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宋体"/>
              </a:rPr>
              <a:t>中文正文</a:t>
            </a:r>
            <a:r>
              <a:rPr lang="en-US" altLang="zh-CN" sz="1103" dirty="0">
                <a:solidFill>
                  <a:srgbClr val="FFFFFF"/>
                </a:solidFill>
                <a:latin typeface="FrutigerNext LT Regular"/>
                <a:ea typeface="宋体"/>
              </a:rPr>
              <a:t>:18-20pt</a:t>
            </a:r>
          </a:p>
          <a:p>
            <a:pPr algn="r" defTabSz="805414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宋体"/>
              </a:rPr>
              <a:t>子目录</a:t>
            </a:r>
            <a:r>
              <a:rPr lang="en-US" altLang="zh-CN" sz="1103" dirty="0">
                <a:solidFill>
                  <a:srgbClr val="FFFFFF"/>
                </a:solidFill>
                <a:latin typeface="FrutigerNext LT Regular"/>
                <a:ea typeface="宋体"/>
              </a:rPr>
              <a:t>(2-5</a:t>
            </a: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宋体"/>
              </a:rPr>
              <a:t>级</a:t>
            </a:r>
            <a:r>
              <a:rPr lang="en-US" altLang="zh-CN" sz="1103" dirty="0">
                <a:solidFill>
                  <a:srgbClr val="FFFFFF"/>
                </a:solidFill>
                <a:latin typeface="FrutigerNext LT Regular"/>
                <a:ea typeface="宋体"/>
              </a:rPr>
              <a:t>):18pt </a:t>
            </a:r>
            <a:endParaRPr lang="zh-CN" altLang="en-US" sz="1103" dirty="0">
              <a:solidFill>
                <a:srgbClr val="FFFFFF"/>
              </a:solidFill>
              <a:latin typeface="FrutigerNext LT Regular"/>
              <a:ea typeface="宋体"/>
            </a:endParaRPr>
          </a:p>
          <a:p>
            <a:pPr algn="r" defTabSz="805414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宋体"/>
              </a:rPr>
              <a:t>颜色</a:t>
            </a:r>
            <a:r>
              <a:rPr lang="en-US" altLang="zh-CN" sz="1103" dirty="0">
                <a:solidFill>
                  <a:srgbClr val="FFFFFF"/>
                </a:solidFill>
                <a:latin typeface="FrutigerNext LT Regular"/>
                <a:ea typeface="宋体"/>
              </a:rPr>
              <a:t>:</a:t>
            </a: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宋体"/>
              </a:rPr>
              <a:t>黑色</a:t>
            </a:r>
          </a:p>
          <a:p>
            <a:pPr algn="r" defTabSz="805414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宋体"/>
              </a:rPr>
              <a:t>字体</a:t>
            </a:r>
            <a:r>
              <a:rPr lang="en-US" altLang="zh-CN" sz="1103" dirty="0">
                <a:solidFill>
                  <a:srgbClr val="FFFFFF"/>
                </a:solidFill>
                <a:latin typeface="FrutigerNext LT Regular"/>
                <a:ea typeface="宋体"/>
              </a:rPr>
              <a:t>:</a:t>
            </a:r>
            <a:r>
              <a:rPr lang="zh-CN" altLang="en-US" sz="1103" dirty="0">
                <a:solidFill>
                  <a:srgbClr val="FFFFFF"/>
                </a:solidFill>
                <a:latin typeface="FrutigerNext LT Regular"/>
                <a:ea typeface="宋体"/>
              </a:rPr>
              <a:t>细黑体 </a:t>
            </a:r>
          </a:p>
          <a:p>
            <a:pPr algn="r" defTabSz="805414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endParaRPr lang="zh-CN" altLang="en-US" sz="1103" dirty="0">
              <a:solidFill>
                <a:srgbClr val="FFFFFF"/>
              </a:solidFill>
              <a:latin typeface="FrutigerNext LT Regular"/>
              <a:ea typeface="宋体"/>
            </a:endParaRPr>
          </a:p>
          <a:p>
            <a:pPr algn="r" defTabSz="805414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endParaRPr lang="zh-CN" altLang="en-US" sz="1103" dirty="0">
              <a:solidFill>
                <a:srgbClr val="FFFFFF"/>
              </a:solidFill>
              <a:latin typeface="FrutigerNext LT Regular"/>
              <a:ea typeface="宋体"/>
            </a:endParaRPr>
          </a:p>
          <a:p>
            <a:pPr algn="r" defTabSz="805414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endParaRPr lang="en-US" altLang="zh-CN" sz="1103" dirty="0">
              <a:solidFill>
                <a:srgbClr val="FFFFFF"/>
              </a:solidFill>
              <a:latin typeface="FrutigerNext LT Regular"/>
              <a:ea typeface="宋体"/>
            </a:endParaRPr>
          </a:p>
          <a:p>
            <a:pPr algn="r" defTabSz="805414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endParaRPr lang="en-US" altLang="zh-CN" sz="1103" dirty="0">
              <a:solidFill>
                <a:srgbClr val="FFFFFF"/>
              </a:solidFill>
              <a:latin typeface="FrutigerNext LT Regular"/>
              <a:ea typeface="宋体"/>
            </a:endParaRPr>
          </a:p>
          <a:p>
            <a:pPr algn="r" defTabSz="805414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endParaRPr lang="zh-CN" altLang="en-US" sz="1103" dirty="0">
              <a:solidFill>
                <a:srgbClr val="080808"/>
              </a:solidFill>
              <a:latin typeface="FrutigerNext LT Regular"/>
              <a:ea typeface="宋体"/>
            </a:endParaRPr>
          </a:p>
        </p:txBody>
      </p:sp>
      <p:sp>
        <p:nvSpPr>
          <p:cNvPr id="663556" name="Rectangle 4"/>
          <p:cNvSpPr>
            <a:spLocks noChangeArrowheads="1"/>
          </p:cNvSpPr>
          <p:nvPr/>
        </p:nvSpPr>
        <p:spPr bwMode="auto">
          <a:xfrm>
            <a:off x="12773825" y="5002394"/>
            <a:ext cx="1266391" cy="29674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83877" tIns="41938" rIns="83877" bIns="41938" anchor="ctr">
            <a:spAutoFit/>
          </a:bodyPr>
          <a:lstStyle/>
          <a:p>
            <a:pPr defTabSz="84015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78" dirty="0">
              <a:latin typeface="FrutigerNext LT Regular"/>
              <a:ea typeface="ＭＳ Ｐゴシック" pitchFamily="34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888652" y="4849578"/>
            <a:ext cx="1020332" cy="169189"/>
            <a:chOff x="6657" y="3492"/>
            <a:chExt cx="527" cy="121"/>
          </a:xfrm>
        </p:grpSpPr>
        <p:sp>
          <p:nvSpPr>
            <p:cNvPr id="663558" name="Rectangle 6"/>
            <p:cNvSpPr>
              <a:spLocks noChangeArrowheads="1"/>
            </p:cNvSpPr>
            <p:nvPr/>
          </p:nvSpPr>
          <p:spPr bwMode="auto">
            <a:xfrm flipV="1">
              <a:off x="6789" y="3492"/>
              <a:ext cx="132" cy="121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  <p:sp>
          <p:nvSpPr>
            <p:cNvPr id="663559" name="Rectangle 7"/>
            <p:cNvSpPr>
              <a:spLocks noChangeArrowheads="1"/>
            </p:cNvSpPr>
            <p:nvPr/>
          </p:nvSpPr>
          <p:spPr bwMode="auto">
            <a:xfrm flipV="1">
              <a:off x="6921" y="3492"/>
              <a:ext cx="130" cy="12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  <p:sp>
          <p:nvSpPr>
            <p:cNvPr id="663560" name="Rectangle 8"/>
            <p:cNvSpPr>
              <a:spLocks noChangeArrowheads="1"/>
            </p:cNvSpPr>
            <p:nvPr/>
          </p:nvSpPr>
          <p:spPr bwMode="auto">
            <a:xfrm flipV="1">
              <a:off x="7052" y="3492"/>
              <a:ext cx="132" cy="121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  <p:sp>
          <p:nvSpPr>
            <p:cNvPr id="663561" name="Rectangle 9"/>
            <p:cNvSpPr>
              <a:spLocks noChangeArrowheads="1"/>
            </p:cNvSpPr>
            <p:nvPr/>
          </p:nvSpPr>
          <p:spPr bwMode="auto">
            <a:xfrm flipV="1">
              <a:off x="6657" y="3492"/>
              <a:ext cx="132" cy="12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2888652" y="5699889"/>
            <a:ext cx="1020332" cy="167730"/>
            <a:chOff x="6657" y="4103"/>
            <a:chExt cx="527" cy="121"/>
          </a:xfrm>
        </p:grpSpPr>
        <p:sp>
          <p:nvSpPr>
            <p:cNvPr id="663563" name="Rectangle 11"/>
            <p:cNvSpPr>
              <a:spLocks noChangeArrowheads="1"/>
            </p:cNvSpPr>
            <p:nvPr/>
          </p:nvSpPr>
          <p:spPr bwMode="auto">
            <a:xfrm flipV="1">
              <a:off x="6789" y="4103"/>
              <a:ext cx="132" cy="12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  <p:sp>
          <p:nvSpPr>
            <p:cNvPr id="663564" name="Rectangle 12"/>
            <p:cNvSpPr>
              <a:spLocks noChangeArrowheads="1"/>
            </p:cNvSpPr>
            <p:nvPr/>
          </p:nvSpPr>
          <p:spPr bwMode="auto">
            <a:xfrm flipV="1">
              <a:off x="6921" y="4103"/>
              <a:ext cx="130" cy="121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  <p:sp>
          <p:nvSpPr>
            <p:cNvPr id="663565" name="Rectangle 13"/>
            <p:cNvSpPr>
              <a:spLocks noChangeArrowheads="1"/>
            </p:cNvSpPr>
            <p:nvPr/>
          </p:nvSpPr>
          <p:spPr bwMode="auto">
            <a:xfrm flipV="1">
              <a:off x="7052" y="4103"/>
              <a:ext cx="132" cy="121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  <p:sp>
          <p:nvSpPr>
            <p:cNvPr id="663566" name="Rectangle 14"/>
            <p:cNvSpPr>
              <a:spLocks noChangeArrowheads="1"/>
            </p:cNvSpPr>
            <p:nvPr/>
          </p:nvSpPr>
          <p:spPr bwMode="auto">
            <a:xfrm flipV="1">
              <a:off x="6657" y="4103"/>
              <a:ext cx="132" cy="12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2888652" y="5925960"/>
            <a:ext cx="1020332" cy="167730"/>
            <a:chOff x="6657" y="4266"/>
            <a:chExt cx="527" cy="121"/>
          </a:xfrm>
        </p:grpSpPr>
        <p:sp>
          <p:nvSpPr>
            <p:cNvPr id="663568" name="Rectangle 16"/>
            <p:cNvSpPr>
              <a:spLocks noChangeArrowheads="1"/>
            </p:cNvSpPr>
            <p:nvPr/>
          </p:nvSpPr>
          <p:spPr bwMode="auto">
            <a:xfrm flipV="1">
              <a:off x="6789" y="4266"/>
              <a:ext cx="132" cy="121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  <p:sp>
          <p:nvSpPr>
            <p:cNvPr id="663569" name="Rectangle 17"/>
            <p:cNvSpPr>
              <a:spLocks noChangeArrowheads="1"/>
            </p:cNvSpPr>
            <p:nvPr/>
          </p:nvSpPr>
          <p:spPr bwMode="auto">
            <a:xfrm flipV="1">
              <a:off x="6921" y="4266"/>
              <a:ext cx="130" cy="121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  <p:sp>
          <p:nvSpPr>
            <p:cNvPr id="663570" name="Rectangle 18"/>
            <p:cNvSpPr>
              <a:spLocks noChangeArrowheads="1"/>
            </p:cNvSpPr>
            <p:nvPr/>
          </p:nvSpPr>
          <p:spPr bwMode="auto">
            <a:xfrm flipV="1">
              <a:off x="7052" y="4266"/>
              <a:ext cx="132" cy="121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  <p:sp>
          <p:nvSpPr>
            <p:cNvPr id="663571" name="Rectangle 19"/>
            <p:cNvSpPr>
              <a:spLocks noChangeArrowheads="1"/>
            </p:cNvSpPr>
            <p:nvPr/>
          </p:nvSpPr>
          <p:spPr bwMode="auto">
            <a:xfrm flipV="1">
              <a:off x="6657" y="4266"/>
              <a:ext cx="132" cy="121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2888652" y="5078564"/>
            <a:ext cx="1020332" cy="167730"/>
            <a:chOff x="6657" y="3656"/>
            <a:chExt cx="527" cy="121"/>
          </a:xfrm>
        </p:grpSpPr>
        <p:sp>
          <p:nvSpPr>
            <p:cNvPr id="663573" name="Rectangle 21"/>
            <p:cNvSpPr>
              <a:spLocks noChangeArrowheads="1"/>
            </p:cNvSpPr>
            <p:nvPr/>
          </p:nvSpPr>
          <p:spPr bwMode="auto">
            <a:xfrm flipV="1">
              <a:off x="6657" y="3656"/>
              <a:ext cx="132" cy="12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  <p:sp>
          <p:nvSpPr>
            <p:cNvPr id="663574" name="Rectangle 22"/>
            <p:cNvSpPr>
              <a:spLocks noChangeArrowheads="1"/>
            </p:cNvSpPr>
            <p:nvPr/>
          </p:nvSpPr>
          <p:spPr bwMode="auto">
            <a:xfrm flipV="1">
              <a:off x="6789" y="3656"/>
              <a:ext cx="132" cy="12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  <p:sp>
          <p:nvSpPr>
            <p:cNvPr id="663575" name="Rectangle 23"/>
            <p:cNvSpPr>
              <a:spLocks noChangeArrowheads="1"/>
            </p:cNvSpPr>
            <p:nvPr/>
          </p:nvSpPr>
          <p:spPr bwMode="auto">
            <a:xfrm flipV="1">
              <a:off x="6921" y="3656"/>
              <a:ext cx="130" cy="121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  <p:sp>
          <p:nvSpPr>
            <p:cNvPr id="663576" name="Rectangle 24"/>
            <p:cNvSpPr>
              <a:spLocks noChangeArrowheads="1"/>
            </p:cNvSpPr>
            <p:nvPr/>
          </p:nvSpPr>
          <p:spPr bwMode="auto">
            <a:xfrm flipV="1">
              <a:off x="7052" y="3656"/>
              <a:ext cx="132" cy="1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2888652" y="5473821"/>
            <a:ext cx="1020332" cy="167730"/>
            <a:chOff x="6657" y="3941"/>
            <a:chExt cx="527" cy="121"/>
          </a:xfrm>
        </p:grpSpPr>
        <p:sp>
          <p:nvSpPr>
            <p:cNvPr id="663578" name="Rectangle 26"/>
            <p:cNvSpPr>
              <a:spLocks noChangeArrowheads="1"/>
            </p:cNvSpPr>
            <p:nvPr/>
          </p:nvSpPr>
          <p:spPr bwMode="auto">
            <a:xfrm flipV="1">
              <a:off x="6789" y="3941"/>
              <a:ext cx="132" cy="121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  <p:sp>
          <p:nvSpPr>
            <p:cNvPr id="663579" name="Rectangle 27"/>
            <p:cNvSpPr>
              <a:spLocks noChangeArrowheads="1"/>
            </p:cNvSpPr>
            <p:nvPr/>
          </p:nvSpPr>
          <p:spPr bwMode="auto">
            <a:xfrm flipV="1">
              <a:off x="6921" y="3941"/>
              <a:ext cx="130" cy="121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  <p:sp>
          <p:nvSpPr>
            <p:cNvPr id="663580" name="Rectangle 28"/>
            <p:cNvSpPr>
              <a:spLocks noChangeArrowheads="1"/>
            </p:cNvSpPr>
            <p:nvPr/>
          </p:nvSpPr>
          <p:spPr bwMode="auto">
            <a:xfrm flipV="1">
              <a:off x="7052" y="3941"/>
              <a:ext cx="132" cy="1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  <p:sp>
          <p:nvSpPr>
            <p:cNvPr id="663581" name="Rectangle 29"/>
            <p:cNvSpPr>
              <a:spLocks noChangeArrowheads="1"/>
            </p:cNvSpPr>
            <p:nvPr/>
          </p:nvSpPr>
          <p:spPr bwMode="auto">
            <a:xfrm flipV="1">
              <a:off x="6657" y="3941"/>
              <a:ext cx="132" cy="12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12888652" y="6153487"/>
            <a:ext cx="1020332" cy="167730"/>
            <a:chOff x="6657" y="4430"/>
            <a:chExt cx="527" cy="121"/>
          </a:xfrm>
        </p:grpSpPr>
        <p:sp>
          <p:nvSpPr>
            <p:cNvPr id="663583" name="Rectangle 31"/>
            <p:cNvSpPr>
              <a:spLocks noChangeArrowheads="1"/>
            </p:cNvSpPr>
            <p:nvPr/>
          </p:nvSpPr>
          <p:spPr bwMode="auto">
            <a:xfrm flipV="1">
              <a:off x="6789" y="4430"/>
              <a:ext cx="132" cy="121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  <p:sp>
          <p:nvSpPr>
            <p:cNvPr id="663584" name="Rectangle 32"/>
            <p:cNvSpPr>
              <a:spLocks noChangeArrowheads="1"/>
            </p:cNvSpPr>
            <p:nvPr/>
          </p:nvSpPr>
          <p:spPr bwMode="auto">
            <a:xfrm flipV="1">
              <a:off x="6921" y="4430"/>
              <a:ext cx="130" cy="121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  <p:sp>
          <p:nvSpPr>
            <p:cNvPr id="663585" name="Rectangle 33"/>
            <p:cNvSpPr>
              <a:spLocks noChangeArrowheads="1"/>
            </p:cNvSpPr>
            <p:nvPr/>
          </p:nvSpPr>
          <p:spPr bwMode="auto">
            <a:xfrm flipV="1">
              <a:off x="7052" y="4430"/>
              <a:ext cx="132" cy="1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  <p:sp>
          <p:nvSpPr>
            <p:cNvPr id="663586" name="Rectangle 34"/>
            <p:cNvSpPr>
              <a:spLocks noChangeArrowheads="1"/>
            </p:cNvSpPr>
            <p:nvPr/>
          </p:nvSpPr>
          <p:spPr bwMode="auto">
            <a:xfrm flipV="1">
              <a:off x="6657" y="4430"/>
              <a:ext cx="132" cy="12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12888652" y="4623508"/>
            <a:ext cx="1020332" cy="169189"/>
            <a:chOff x="6657" y="3329"/>
            <a:chExt cx="527" cy="122"/>
          </a:xfrm>
        </p:grpSpPr>
        <p:sp>
          <p:nvSpPr>
            <p:cNvPr id="663588" name="Rectangle 36"/>
            <p:cNvSpPr>
              <a:spLocks noChangeArrowheads="1"/>
            </p:cNvSpPr>
            <p:nvPr/>
          </p:nvSpPr>
          <p:spPr bwMode="auto">
            <a:xfrm flipV="1">
              <a:off x="6789" y="3329"/>
              <a:ext cx="132" cy="12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  <p:sp>
          <p:nvSpPr>
            <p:cNvPr id="663589" name="Rectangle 37"/>
            <p:cNvSpPr>
              <a:spLocks noChangeArrowheads="1"/>
            </p:cNvSpPr>
            <p:nvPr/>
          </p:nvSpPr>
          <p:spPr bwMode="auto">
            <a:xfrm flipV="1">
              <a:off x="6921" y="3329"/>
              <a:ext cx="130" cy="122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  <p:sp>
          <p:nvSpPr>
            <p:cNvPr id="663590" name="Rectangle 38"/>
            <p:cNvSpPr>
              <a:spLocks noChangeArrowheads="1"/>
            </p:cNvSpPr>
            <p:nvPr/>
          </p:nvSpPr>
          <p:spPr bwMode="auto">
            <a:xfrm flipV="1">
              <a:off x="7052" y="3329"/>
              <a:ext cx="132" cy="122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  <p:sp>
          <p:nvSpPr>
            <p:cNvPr id="663591" name="Rectangle 39"/>
            <p:cNvSpPr>
              <a:spLocks noChangeArrowheads="1"/>
            </p:cNvSpPr>
            <p:nvPr/>
          </p:nvSpPr>
          <p:spPr bwMode="auto">
            <a:xfrm flipV="1">
              <a:off x="6657" y="3329"/>
              <a:ext cx="132" cy="122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12888652" y="4226791"/>
            <a:ext cx="1020332" cy="167730"/>
            <a:chOff x="6657" y="3043"/>
            <a:chExt cx="527" cy="121"/>
          </a:xfrm>
        </p:grpSpPr>
        <p:sp>
          <p:nvSpPr>
            <p:cNvPr id="663593" name="Rectangle 41"/>
            <p:cNvSpPr>
              <a:spLocks noChangeArrowheads="1"/>
            </p:cNvSpPr>
            <p:nvPr/>
          </p:nvSpPr>
          <p:spPr bwMode="auto">
            <a:xfrm flipV="1">
              <a:off x="6921" y="3043"/>
              <a:ext cx="130" cy="12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  <p:sp>
          <p:nvSpPr>
            <p:cNvPr id="663594" name="Rectangle 42"/>
            <p:cNvSpPr>
              <a:spLocks noChangeArrowheads="1"/>
            </p:cNvSpPr>
            <p:nvPr/>
          </p:nvSpPr>
          <p:spPr bwMode="auto">
            <a:xfrm flipV="1">
              <a:off x="7052" y="3043"/>
              <a:ext cx="132" cy="12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  <p:sp>
          <p:nvSpPr>
            <p:cNvPr id="663595" name="Rectangle 43"/>
            <p:cNvSpPr>
              <a:spLocks noChangeArrowheads="1"/>
            </p:cNvSpPr>
            <p:nvPr/>
          </p:nvSpPr>
          <p:spPr bwMode="auto">
            <a:xfrm flipV="1">
              <a:off x="6657" y="3043"/>
              <a:ext cx="132" cy="12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  <p:sp>
          <p:nvSpPr>
            <p:cNvPr id="663596" name="Rectangle 44"/>
            <p:cNvSpPr>
              <a:spLocks noChangeArrowheads="1"/>
            </p:cNvSpPr>
            <p:nvPr/>
          </p:nvSpPr>
          <p:spPr bwMode="auto">
            <a:xfrm flipV="1">
              <a:off x="6789" y="3043"/>
              <a:ext cx="132" cy="121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12888652" y="4000723"/>
            <a:ext cx="1020332" cy="169189"/>
            <a:chOff x="6657" y="2881"/>
            <a:chExt cx="527" cy="121"/>
          </a:xfrm>
        </p:grpSpPr>
        <p:sp>
          <p:nvSpPr>
            <p:cNvPr id="663598" name="Rectangle 46"/>
            <p:cNvSpPr>
              <a:spLocks noChangeArrowheads="1"/>
            </p:cNvSpPr>
            <p:nvPr/>
          </p:nvSpPr>
          <p:spPr bwMode="auto">
            <a:xfrm flipV="1">
              <a:off x="6921" y="2881"/>
              <a:ext cx="130" cy="121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  <p:sp>
          <p:nvSpPr>
            <p:cNvPr id="663599" name="Rectangle 47"/>
            <p:cNvSpPr>
              <a:spLocks noChangeArrowheads="1"/>
            </p:cNvSpPr>
            <p:nvPr/>
          </p:nvSpPr>
          <p:spPr bwMode="auto">
            <a:xfrm flipV="1">
              <a:off x="7052" y="2881"/>
              <a:ext cx="132" cy="121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  <p:sp>
          <p:nvSpPr>
            <p:cNvPr id="663600" name="Rectangle 48"/>
            <p:cNvSpPr>
              <a:spLocks noChangeArrowheads="1"/>
            </p:cNvSpPr>
            <p:nvPr/>
          </p:nvSpPr>
          <p:spPr bwMode="auto">
            <a:xfrm flipV="1">
              <a:off x="6657" y="2881"/>
              <a:ext cx="132" cy="121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  <p:sp>
          <p:nvSpPr>
            <p:cNvPr id="663601" name="Rectangle 49"/>
            <p:cNvSpPr>
              <a:spLocks noChangeArrowheads="1"/>
            </p:cNvSpPr>
            <p:nvPr/>
          </p:nvSpPr>
          <p:spPr bwMode="auto">
            <a:xfrm flipV="1">
              <a:off x="6789" y="2881"/>
              <a:ext cx="132" cy="1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78" dirty="0">
                <a:latin typeface="FrutigerNext LT Regular"/>
                <a:ea typeface="ＭＳ Ｐゴシック" pitchFamily="34" charset="-128"/>
              </a:endParaRPr>
            </a:p>
          </p:txBody>
        </p:sp>
      </p:grpSp>
      <p:sp>
        <p:nvSpPr>
          <p:cNvPr id="663602" name="Rectangle 50"/>
          <p:cNvSpPr>
            <a:spLocks noChangeArrowheads="1"/>
          </p:cNvSpPr>
          <p:nvPr/>
        </p:nvSpPr>
        <p:spPr bwMode="auto">
          <a:xfrm>
            <a:off x="12678680" y="2079847"/>
            <a:ext cx="1446835" cy="24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53" tIns="40276" rIns="80553" bIns="40276"/>
          <a:lstStyle/>
          <a:p>
            <a:pPr defTabSz="805414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zh-CN" altLang="en-US" sz="1103" dirty="0">
                <a:solidFill>
                  <a:srgbClr val="FFFFFF"/>
                </a:solidFill>
                <a:latin typeface="华文细黑" pitchFamily="2" charset="-122"/>
                <a:ea typeface="宋体"/>
              </a:rPr>
              <a:t>配色参考方案：</a:t>
            </a:r>
          </a:p>
          <a:p>
            <a:pPr defTabSz="805414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zh-CN" altLang="en-US" sz="1103" dirty="0">
                <a:solidFill>
                  <a:srgbClr val="FFFFFF"/>
                </a:solidFill>
                <a:latin typeface="华文细黑" pitchFamily="2" charset="-122"/>
                <a:ea typeface="宋体"/>
              </a:rPr>
              <a:t>建议同一页面内不超过四种颜色，以下是９组配色方案，同一页面内只选择一组使用。</a:t>
            </a:r>
            <a:endParaRPr lang="en-US" altLang="zh-CN" sz="1103" dirty="0">
              <a:solidFill>
                <a:srgbClr val="FFFFFF"/>
              </a:solidFill>
              <a:latin typeface="华文细黑" pitchFamily="2" charset="-122"/>
              <a:ea typeface="宋体"/>
            </a:endParaRPr>
          </a:p>
          <a:p>
            <a:pPr defTabSz="805414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zh-CN" altLang="en-US" sz="1103" dirty="0">
                <a:solidFill>
                  <a:srgbClr val="FFFFFF"/>
                </a:solidFill>
                <a:latin typeface="华文细黑" pitchFamily="2" charset="-122"/>
                <a:ea typeface="宋体"/>
              </a:rPr>
              <a:t>（仅供参考）</a:t>
            </a:r>
          </a:p>
          <a:p>
            <a:pPr defTabSz="805414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endParaRPr lang="en-US" altLang="zh-CN" sz="1103" dirty="0">
              <a:solidFill>
                <a:srgbClr val="FFFFFF"/>
              </a:solidFill>
              <a:latin typeface="华文细黑" pitchFamily="2" charset="-122"/>
              <a:ea typeface="宋体"/>
            </a:endParaRPr>
          </a:p>
          <a:p>
            <a:pPr defTabSz="805414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defRPr/>
            </a:pPr>
            <a:endParaRPr lang="en-US" altLang="zh-CN" sz="1103" dirty="0">
              <a:solidFill>
                <a:srgbClr val="FFFFFF"/>
              </a:solidFill>
              <a:latin typeface="华文细黑" pitchFamily="2" charset="-122"/>
              <a:ea typeface="宋体"/>
            </a:endParaRPr>
          </a:p>
          <a:p>
            <a:pPr defTabSz="805414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defRPr/>
            </a:pPr>
            <a:endParaRPr lang="zh-CN" altLang="en-US" sz="1103" dirty="0">
              <a:solidFill>
                <a:srgbClr val="FFFFFF"/>
              </a:solidFill>
              <a:latin typeface="华文细黑" pitchFamily="2" charset="-122"/>
              <a:ea typeface="宋体"/>
            </a:endParaRPr>
          </a:p>
        </p:txBody>
      </p:sp>
      <p:sp>
        <p:nvSpPr>
          <p:cNvPr id="663603" name="Rectangle 51"/>
          <p:cNvSpPr>
            <a:spLocks noChangeArrowheads="1"/>
          </p:cNvSpPr>
          <p:nvPr/>
        </p:nvSpPr>
        <p:spPr bwMode="auto">
          <a:xfrm>
            <a:off x="12678680" y="-56878"/>
            <a:ext cx="1446835" cy="77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53" tIns="40276" rIns="80553" bIns="40276"/>
          <a:lstStyle/>
          <a:p>
            <a:pPr defTabSz="805414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zh-CN" altLang="en-US" sz="1103" dirty="0">
                <a:solidFill>
                  <a:srgbClr val="FFFFFF"/>
                </a:solidFill>
                <a:latin typeface="华文细黑" pitchFamily="2" charset="-122"/>
                <a:ea typeface="宋体"/>
              </a:rPr>
              <a:t>客户或者合作伙伴的标志放在右上角</a:t>
            </a:r>
            <a:r>
              <a:rPr lang="en-US" altLang="zh-CN" sz="1103" dirty="0">
                <a:solidFill>
                  <a:srgbClr val="FFFFFF"/>
                </a:solidFill>
                <a:latin typeface="华文细黑" pitchFamily="2" charset="-122"/>
                <a:ea typeface="宋体"/>
              </a:rPr>
              <a:t>.</a:t>
            </a:r>
          </a:p>
          <a:p>
            <a:pPr defTabSz="805414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endParaRPr lang="en-US" altLang="zh-CN" sz="1103" dirty="0">
              <a:solidFill>
                <a:srgbClr val="FFFFFF"/>
              </a:solidFill>
              <a:latin typeface="华文细黑" pitchFamily="2" charset="-122"/>
              <a:ea typeface="宋体"/>
            </a:endParaRPr>
          </a:p>
          <a:p>
            <a:pPr defTabSz="805414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defRPr/>
            </a:pPr>
            <a:endParaRPr lang="en-US" altLang="zh-CN" sz="1103" dirty="0">
              <a:solidFill>
                <a:srgbClr val="FFFFFF"/>
              </a:solidFill>
              <a:latin typeface="华文细黑" pitchFamily="2" charset="-122"/>
              <a:ea typeface="宋体"/>
            </a:endParaRPr>
          </a:p>
          <a:p>
            <a:pPr defTabSz="805414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defRPr/>
            </a:pPr>
            <a:endParaRPr lang="zh-CN" altLang="en-US" sz="1103" dirty="0">
              <a:solidFill>
                <a:srgbClr val="FFFFFF"/>
              </a:solidFill>
              <a:latin typeface="华文细黑" pitchFamily="2" charset="-122"/>
              <a:ea typeface="宋体"/>
            </a:endParaRPr>
          </a:p>
        </p:txBody>
      </p:sp>
      <p:sp>
        <p:nvSpPr>
          <p:cNvPr id="663604" name="Text Box 52"/>
          <p:cNvSpPr txBox="1">
            <a:spLocks noChangeArrowheads="1"/>
          </p:cNvSpPr>
          <p:nvPr/>
        </p:nvSpPr>
        <p:spPr bwMode="auto">
          <a:xfrm>
            <a:off x="869422" y="5931796"/>
            <a:ext cx="2190616" cy="24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890" tIns="35947" rIns="71890" bIns="35947">
            <a:spAutoFit/>
          </a:bodyPr>
          <a:lstStyle/>
          <a:p>
            <a:pPr defTabSz="7194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3" dirty="0">
                <a:solidFill>
                  <a:srgbClr val="080808"/>
                </a:solidFill>
                <a:latin typeface="FrutigerNext LT Regular"/>
                <a:ea typeface="ＭＳ Ｐゴシック" pitchFamily="34" charset="-128"/>
              </a:rPr>
              <a:t>HUAWEI TECHNOLOGIES CO., LTD.</a:t>
            </a:r>
          </a:p>
        </p:txBody>
      </p:sp>
      <p:sp>
        <p:nvSpPr>
          <p:cNvPr id="663605" name="Rectangle 53"/>
          <p:cNvSpPr>
            <a:spLocks noChangeArrowheads="1"/>
          </p:cNvSpPr>
          <p:nvPr/>
        </p:nvSpPr>
        <p:spPr bwMode="auto">
          <a:xfrm>
            <a:off x="8174136" y="5874911"/>
            <a:ext cx="1456677" cy="101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719482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827" dirty="0">
              <a:solidFill>
                <a:srgbClr val="080808"/>
              </a:solidFill>
              <a:latin typeface="FrutigerNext LT Regular"/>
              <a:ea typeface="ＭＳ Ｐゴシック" pitchFamily="34" charset="-128"/>
            </a:endParaRPr>
          </a:p>
          <a:p>
            <a:pPr defTabSz="719482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27" dirty="0">
                <a:solidFill>
                  <a:srgbClr val="080808"/>
                </a:solidFill>
                <a:latin typeface="FrutigerNext LT Regular"/>
                <a:ea typeface="ＭＳ Ｐゴシック" pitchFamily="34" charset="-128"/>
              </a:rPr>
              <a:t>Page </a:t>
            </a:r>
            <a:fld id="{CA825B19-71A3-4AA3-8627-BD8F0BBECF7A}" type="slidenum">
              <a:rPr lang="de-DE" sz="827">
                <a:solidFill>
                  <a:srgbClr val="080808"/>
                </a:solidFill>
                <a:latin typeface="FrutigerNext LT Regular"/>
                <a:ea typeface="ＭＳ Ｐゴシック" pitchFamily="34" charset="-128"/>
              </a:rPr>
              <a:pPr defTabSz="719482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27" dirty="0">
              <a:solidFill>
                <a:srgbClr val="080808"/>
              </a:solidFill>
              <a:latin typeface="FrutigerNext LT Regular"/>
              <a:ea typeface="ＭＳ Ｐゴシック" pitchFamily="34" charset="-128"/>
            </a:endParaRPr>
          </a:p>
        </p:txBody>
      </p:sp>
      <p:pic>
        <p:nvPicPr>
          <p:cNvPr id="3090" name="Picture 54" descr="图片3副本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547" y="5866165"/>
            <a:ext cx="1338568" cy="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1" name="Rectangle 55"/>
          <p:cNvSpPr>
            <a:spLocks noGrp="1" noChangeArrowheads="1"/>
          </p:cNvSpPr>
          <p:nvPr>
            <p:ph type="title"/>
          </p:nvPr>
        </p:nvSpPr>
        <p:spPr bwMode="auto">
          <a:xfrm>
            <a:off x="836612" y="252325"/>
            <a:ext cx="11341745" cy="105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8" tIns="45679" rIns="91358" bIns="456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92" name="Rectangle 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073" y="1470188"/>
            <a:ext cx="11341745" cy="415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9195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  <p:sldLayoutId id="2147484480" r:id="rId8"/>
    <p:sldLayoutId id="2147484481" r:id="rId9"/>
    <p:sldLayoutId id="2147484482" r:id="rId10"/>
    <p:sldLayoutId id="2147484483" r:id="rId11"/>
    <p:sldLayoutId id="2147484484" r:id="rId12"/>
    <p:sldLayoutId id="2147484485" r:id="rId13"/>
    <p:sldLayoutId id="2147484486" r:id="rId14"/>
    <p:sldLayoutId id="2147484487" r:id="rId15"/>
    <p:sldLayoutId id="2147484488" r:id="rId16"/>
  </p:sldLayoutIdLst>
  <p:txStyles>
    <p:titleStyle>
      <a:lvl1pPr algn="l" defTabSz="804091" rtl="0" eaLnBrk="0" fontAlgn="base" hangingPunct="0">
        <a:spcBef>
          <a:spcPct val="0"/>
        </a:spcBef>
        <a:spcAft>
          <a:spcPct val="0"/>
        </a:spcAft>
        <a:defRPr sz="3030">
          <a:solidFill>
            <a:srgbClr val="990000"/>
          </a:solidFill>
          <a:latin typeface="+mj-lt"/>
          <a:ea typeface="+mj-ea"/>
          <a:cs typeface="+mj-cs"/>
        </a:defRPr>
      </a:lvl1pPr>
      <a:lvl2pPr algn="l" defTabSz="804091" rtl="0" eaLnBrk="0" fontAlgn="base" hangingPunct="0">
        <a:spcBef>
          <a:spcPct val="0"/>
        </a:spcBef>
        <a:spcAft>
          <a:spcPct val="0"/>
        </a:spcAft>
        <a:defRPr sz="3030">
          <a:solidFill>
            <a:srgbClr val="990000"/>
          </a:solidFill>
          <a:latin typeface="FrutigerNext LT Medium" pitchFamily="34" charset="0"/>
          <a:ea typeface="黑体" pitchFamily="2" charset="-122"/>
        </a:defRPr>
      </a:lvl2pPr>
      <a:lvl3pPr algn="l" defTabSz="804091" rtl="0" eaLnBrk="0" fontAlgn="base" hangingPunct="0">
        <a:spcBef>
          <a:spcPct val="0"/>
        </a:spcBef>
        <a:spcAft>
          <a:spcPct val="0"/>
        </a:spcAft>
        <a:defRPr sz="3030">
          <a:solidFill>
            <a:srgbClr val="990000"/>
          </a:solidFill>
          <a:latin typeface="FrutigerNext LT Medium" pitchFamily="34" charset="0"/>
          <a:ea typeface="黑体" pitchFamily="2" charset="-122"/>
        </a:defRPr>
      </a:lvl3pPr>
      <a:lvl4pPr algn="l" defTabSz="804091" rtl="0" eaLnBrk="0" fontAlgn="base" hangingPunct="0">
        <a:spcBef>
          <a:spcPct val="0"/>
        </a:spcBef>
        <a:spcAft>
          <a:spcPct val="0"/>
        </a:spcAft>
        <a:defRPr sz="3030">
          <a:solidFill>
            <a:srgbClr val="990000"/>
          </a:solidFill>
          <a:latin typeface="FrutigerNext LT Medium" pitchFamily="34" charset="0"/>
          <a:ea typeface="黑体" pitchFamily="2" charset="-122"/>
        </a:defRPr>
      </a:lvl4pPr>
      <a:lvl5pPr algn="l" defTabSz="804091" rtl="0" eaLnBrk="0" fontAlgn="base" hangingPunct="0">
        <a:spcBef>
          <a:spcPct val="0"/>
        </a:spcBef>
        <a:spcAft>
          <a:spcPct val="0"/>
        </a:spcAft>
        <a:defRPr sz="3030">
          <a:solidFill>
            <a:srgbClr val="990000"/>
          </a:solidFill>
          <a:latin typeface="FrutigerNext LT Medium" pitchFamily="34" charset="0"/>
          <a:ea typeface="黑体" pitchFamily="2" charset="-122"/>
        </a:defRPr>
      </a:lvl5pPr>
      <a:lvl6pPr marL="419456" algn="l" defTabSz="805414" rtl="0" fontAlgn="base">
        <a:spcBef>
          <a:spcPct val="0"/>
        </a:spcBef>
        <a:spcAft>
          <a:spcPct val="0"/>
        </a:spcAft>
        <a:defRPr sz="3214">
          <a:solidFill>
            <a:srgbClr val="990000"/>
          </a:solidFill>
          <a:latin typeface="FrutigerNext LT Medium" pitchFamily="34" charset="0"/>
          <a:ea typeface="黑体" pitchFamily="2" charset="-122"/>
        </a:defRPr>
      </a:lvl6pPr>
      <a:lvl7pPr marL="838912" algn="l" defTabSz="805414" rtl="0" fontAlgn="base">
        <a:spcBef>
          <a:spcPct val="0"/>
        </a:spcBef>
        <a:spcAft>
          <a:spcPct val="0"/>
        </a:spcAft>
        <a:defRPr sz="3214">
          <a:solidFill>
            <a:srgbClr val="990000"/>
          </a:solidFill>
          <a:latin typeface="FrutigerNext LT Medium" pitchFamily="34" charset="0"/>
          <a:ea typeface="黑体" pitchFamily="2" charset="-122"/>
        </a:defRPr>
      </a:lvl7pPr>
      <a:lvl8pPr marL="1258366" algn="l" defTabSz="805414" rtl="0" fontAlgn="base">
        <a:spcBef>
          <a:spcPct val="0"/>
        </a:spcBef>
        <a:spcAft>
          <a:spcPct val="0"/>
        </a:spcAft>
        <a:defRPr sz="3214">
          <a:solidFill>
            <a:srgbClr val="990000"/>
          </a:solidFill>
          <a:latin typeface="FrutigerNext LT Medium" pitchFamily="34" charset="0"/>
          <a:ea typeface="黑体" pitchFamily="2" charset="-122"/>
        </a:defRPr>
      </a:lvl8pPr>
      <a:lvl9pPr marL="1677819" algn="l" defTabSz="805414" rtl="0" fontAlgn="base">
        <a:spcBef>
          <a:spcPct val="0"/>
        </a:spcBef>
        <a:spcAft>
          <a:spcPct val="0"/>
        </a:spcAft>
        <a:defRPr sz="3214">
          <a:solidFill>
            <a:srgbClr val="990000"/>
          </a:solidFill>
          <a:latin typeface="FrutigerNext LT Medium" pitchFamily="34" charset="0"/>
          <a:ea typeface="黑体" pitchFamily="2" charset="-122"/>
        </a:defRPr>
      </a:lvl9pPr>
    </p:titleStyle>
    <p:bodyStyle>
      <a:lvl1pPr marL="300078" indent="-300078" algn="l" defTabSz="80409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sz="1928" b="1">
          <a:solidFill>
            <a:srgbClr val="080808"/>
          </a:solidFill>
          <a:latin typeface="+mn-lt"/>
          <a:ea typeface="+mn-ea"/>
          <a:cs typeface="+mn-cs"/>
        </a:defRPr>
      </a:lvl1pPr>
      <a:lvl2pPr marL="654053" indent="-250550" algn="l" defTabSz="80409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Font typeface="FrutigerNext LT Regular" pitchFamily="34" charset="0"/>
        <a:buChar char="›"/>
        <a:defRPr sz="1560">
          <a:solidFill>
            <a:schemeClr val="tx1"/>
          </a:solidFill>
          <a:latin typeface="+mn-lt"/>
          <a:ea typeface="+mn-ea"/>
        </a:defRPr>
      </a:lvl2pPr>
      <a:lvl3pPr marL="1006570" indent="-201018" algn="l" defTabSz="80409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FrutigerNext LT Light" pitchFamily="34" charset="0"/>
        <a:buChar char="»"/>
        <a:defRPr sz="1560">
          <a:solidFill>
            <a:schemeClr val="tx1"/>
          </a:solidFill>
          <a:latin typeface="FrutigerNext LT Light" pitchFamily="34" charset="0"/>
          <a:ea typeface="+mn-ea"/>
        </a:defRPr>
      </a:lvl3pPr>
      <a:lvl4pPr marL="1408618" indent="-201018" algn="l" defTabSz="80409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378">
          <a:solidFill>
            <a:srgbClr val="080808"/>
          </a:solidFill>
          <a:latin typeface="+mj-lt"/>
          <a:ea typeface="+mn-ea"/>
        </a:defRPr>
      </a:lvl4pPr>
      <a:lvl5pPr marL="1812120" indent="-201018" algn="l" defTabSz="80409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194">
          <a:solidFill>
            <a:srgbClr val="080808"/>
          </a:solidFill>
          <a:latin typeface="+mj-lt"/>
          <a:ea typeface="+mn-ea"/>
        </a:defRPr>
      </a:lvl5pPr>
      <a:lvl6pPr marL="2232725" indent="-202443" algn="l" defTabSz="80541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194">
          <a:solidFill>
            <a:srgbClr val="080808"/>
          </a:solidFill>
          <a:latin typeface="+mj-lt"/>
          <a:ea typeface="+mn-ea"/>
        </a:defRPr>
      </a:lvl6pPr>
      <a:lvl7pPr marL="2652181" indent="-202443" algn="l" defTabSz="80541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194">
          <a:solidFill>
            <a:srgbClr val="080808"/>
          </a:solidFill>
          <a:latin typeface="+mj-lt"/>
          <a:ea typeface="+mn-ea"/>
        </a:defRPr>
      </a:lvl7pPr>
      <a:lvl8pPr marL="3071635" indent="-202443" algn="l" defTabSz="80541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194">
          <a:solidFill>
            <a:srgbClr val="080808"/>
          </a:solidFill>
          <a:latin typeface="+mj-lt"/>
          <a:ea typeface="+mn-ea"/>
        </a:defRPr>
      </a:lvl8pPr>
      <a:lvl9pPr marL="3491089" indent="-202443" algn="l" defTabSz="80541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194">
          <a:solidFill>
            <a:srgbClr val="080808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83891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1pPr>
      <a:lvl2pPr marL="419456" algn="l" defTabSz="83891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2pPr>
      <a:lvl3pPr marL="838912" algn="l" defTabSz="83891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3pPr>
      <a:lvl4pPr marL="1258366" algn="l" defTabSz="83891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677819" algn="l" defTabSz="83891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097276" algn="l" defTabSz="83891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516732" algn="l" defTabSz="83891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936185" algn="l" defTabSz="83891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355639" algn="l" defTabSz="83891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9" descr="d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19013"/>
            <a:ext cx="12610326" cy="58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899241" y="5915740"/>
            <a:ext cx="2565994" cy="24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614" tIns="36808" rIns="73614" bIns="36808">
            <a:spAutoFit/>
          </a:bodyPr>
          <a:lstStyle/>
          <a:p>
            <a:pPr defTabSz="736591"/>
            <a:r>
              <a:rPr lang="en-US" altLang="zh-CN" sz="1103" smtClean="0">
                <a:latin typeface="FrutigerNext LT Bold" pitchFamily="1" charset="0"/>
                <a:ea typeface="ＭＳ Ｐゴシック" pitchFamily="34" charset="-128"/>
              </a:rPr>
              <a:t>HUAWEI TECHNOLOGIES CO., LTD.</a:t>
            </a:r>
            <a:endParaRPr lang="en-US" altLang="zh-CN" sz="2021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028" name="Picture 9" descr="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348281" y="5879453"/>
            <a:ext cx="1807100" cy="28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66410" y="5962584"/>
            <a:ext cx="2890048" cy="41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defRPr sz="1103" b="0">
                <a:solidFill>
                  <a:schemeClr val="tx1"/>
                </a:solidFill>
                <a:latin typeface="FrutigerNext LT Bold" pitchFamily="1" charset="0"/>
              </a:defRPr>
            </a:lvl1pPr>
          </a:lstStyle>
          <a:p>
            <a:pPr defTabSz="840151"/>
            <a:r>
              <a:rPr lang="de-DE" altLang="zh-CN" smtClean="0">
                <a:solidFill>
                  <a:srgbClr val="000000"/>
                </a:solidFill>
                <a:ea typeface="ＭＳ Ｐゴシック" pitchFamily="34" charset="-128"/>
              </a:rPr>
              <a:t>Page </a:t>
            </a:r>
            <a:fld id="{5A0768B3-5ADA-4A5C-B611-34CCABA1D931}" type="slidenum">
              <a:rPr lang="de-DE" altLang="zh-CN" smtClean="0">
                <a:solidFill>
                  <a:srgbClr val="000000"/>
                </a:solidFill>
                <a:ea typeface="ＭＳ Ｐゴシック" pitchFamily="34" charset="-128"/>
              </a:rPr>
              <a:pPr defTabSz="840151"/>
              <a:t>‹#›</a:t>
            </a:fld>
            <a:endParaRPr lang="en-GB" altLang="zh-CN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899178" y="239196"/>
            <a:ext cx="11455181" cy="8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39" tIns="40069" rIns="80139" bIns="400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5364480" y="5915740"/>
            <a:ext cx="1451849" cy="24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3585" tIns="36790" rIns="73585" bIns="36790">
            <a:spAutoFit/>
          </a:bodyPr>
          <a:lstStyle/>
          <a:p>
            <a:pPr defTabSz="736591">
              <a:defRPr/>
            </a:pPr>
            <a:r>
              <a:rPr lang="en-US" altLang="zh-CN" sz="1103">
                <a:latin typeface="FrutigerNext LT Bold" pitchFamily="20" charset="0"/>
              </a:rPr>
              <a:t>Huawei Confidential 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2629591" y="485686"/>
            <a:ext cx="2542192" cy="487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614" tIns="36808" rIns="73614" bIns="36808"/>
          <a:lstStyle/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英文标题</a:t>
            </a:r>
            <a:r>
              <a:rPr kumimoji="1"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:32-35pt  </a:t>
            </a:r>
            <a:endParaRPr kumimoji="1" lang="zh-CN" altLang="en-US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颜色</a:t>
            </a:r>
            <a:r>
              <a:rPr kumimoji="1"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 R153 G0 B0</a:t>
            </a: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华文细黑"/>
                <a:ea typeface="华文细黑"/>
              </a:rPr>
              <a:t>内部使用字体 </a:t>
            </a:r>
            <a:r>
              <a:rPr kumimoji="1" lang="en-US" altLang="zh-CN" sz="1011">
                <a:solidFill>
                  <a:srgbClr val="FFFFFF"/>
                </a:solidFill>
                <a:latin typeface="华文细黑"/>
                <a:ea typeface="华文细黑"/>
              </a:rPr>
              <a:t>:</a:t>
            </a: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altLang="zh-CN" sz="1011">
                <a:solidFill>
                  <a:srgbClr val="FFFFFF"/>
                </a:solidFill>
                <a:latin typeface="华文细黑"/>
                <a:ea typeface="华文细黑"/>
              </a:rPr>
              <a:t>FrutigerNext LT Medium</a:t>
            </a: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华文细黑"/>
                <a:ea typeface="华文细黑"/>
              </a:rPr>
              <a:t>外部使用字体 </a:t>
            </a:r>
            <a:r>
              <a:rPr kumimoji="1" lang="en-US" altLang="zh-CN" sz="1011">
                <a:solidFill>
                  <a:srgbClr val="FFFFFF"/>
                </a:solidFill>
                <a:latin typeface="华文细黑"/>
                <a:ea typeface="华文细黑"/>
              </a:rPr>
              <a:t>: Arial</a:t>
            </a:r>
          </a:p>
          <a:p>
            <a:pPr algn="r" defTabSz="736591" eaLnBrk="1" hangingPunct="1">
              <a:lnSpc>
                <a:spcPct val="7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endParaRPr kumimoji="1" lang="en-US" altLang="zh-CN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中文标题</a:t>
            </a:r>
            <a:r>
              <a:rPr kumimoji="1"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:30-32pt  </a:t>
            </a:r>
            <a:endParaRPr kumimoji="1" lang="zh-CN" altLang="en-US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颜色</a:t>
            </a:r>
            <a:r>
              <a:rPr kumimoji="1"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 R153 G0 B0</a:t>
            </a: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字体</a:t>
            </a:r>
            <a:r>
              <a:rPr kumimoji="1"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</a:t>
            </a: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黑体</a:t>
            </a: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endParaRPr kumimoji="1" lang="zh-CN" altLang="en-US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endParaRPr kumimoji="1" lang="zh-CN" altLang="en-US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endParaRPr kumimoji="1" lang="zh-CN" altLang="en-US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英文正文</a:t>
            </a:r>
            <a:r>
              <a:rPr kumimoji="1"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:20-22pt</a:t>
            </a: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子目录 </a:t>
            </a:r>
            <a:r>
              <a:rPr kumimoji="1"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(2-5</a:t>
            </a: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级</a:t>
            </a:r>
            <a:r>
              <a:rPr kumimoji="1"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) :18pt  </a:t>
            </a: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颜色</a:t>
            </a:r>
            <a:r>
              <a:rPr kumimoji="1"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</a:t>
            </a: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黑色</a:t>
            </a: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华文细黑"/>
                <a:ea typeface="华文细黑"/>
              </a:rPr>
              <a:t>内部使用字体 </a:t>
            </a:r>
            <a:r>
              <a:rPr kumimoji="1" lang="en-US" altLang="zh-CN" sz="1011">
                <a:solidFill>
                  <a:srgbClr val="FFFFFF"/>
                </a:solidFill>
                <a:latin typeface="华文细黑"/>
                <a:ea typeface="华文细黑"/>
              </a:rPr>
              <a:t>:</a:t>
            </a: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altLang="zh-CN" sz="1011">
                <a:solidFill>
                  <a:srgbClr val="FFFFFF"/>
                </a:solidFill>
                <a:latin typeface="华文细黑"/>
                <a:ea typeface="华文细黑"/>
              </a:rPr>
              <a:t>FrutigerNext LT Regular</a:t>
            </a: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华文细黑"/>
                <a:ea typeface="华文细黑"/>
              </a:rPr>
              <a:t>外部使用字体 </a:t>
            </a:r>
            <a:r>
              <a:rPr kumimoji="1" lang="en-US" altLang="zh-CN" sz="1011">
                <a:solidFill>
                  <a:srgbClr val="FFFFFF"/>
                </a:solidFill>
                <a:latin typeface="华文细黑"/>
                <a:ea typeface="华文细黑"/>
              </a:rPr>
              <a:t>: Arial</a:t>
            </a:r>
          </a:p>
          <a:p>
            <a:pPr algn="r" defTabSz="736591" eaLnBrk="1" hangingPunct="1">
              <a:lnSpc>
                <a:spcPct val="7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endParaRPr kumimoji="1" lang="en-US" altLang="zh-CN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中文正文</a:t>
            </a:r>
            <a:r>
              <a:rPr kumimoji="1"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:18-20pt</a:t>
            </a: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子目录</a:t>
            </a:r>
            <a:r>
              <a:rPr kumimoji="1"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(2-5</a:t>
            </a: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级</a:t>
            </a:r>
            <a:r>
              <a:rPr kumimoji="1"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):18pt </a:t>
            </a:r>
            <a:endParaRPr kumimoji="1" lang="zh-CN" altLang="en-US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颜色</a:t>
            </a:r>
            <a:r>
              <a:rPr kumimoji="1"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</a:t>
            </a: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黑色</a:t>
            </a: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字体</a:t>
            </a:r>
            <a:r>
              <a:rPr kumimoji="1"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</a:t>
            </a: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细黑体 </a:t>
            </a: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endParaRPr kumimoji="1" lang="zh-CN" altLang="en-US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endParaRPr kumimoji="1" lang="zh-CN" altLang="en-US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endParaRPr kumimoji="1" lang="en-US" altLang="zh-CN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endParaRPr kumimoji="1" lang="en-US" altLang="zh-CN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endParaRPr kumimoji="1" lang="zh-CN" altLang="en-US" sz="1011">
              <a:latin typeface="Arial" charset="0"/>
              <a:ea typeface="华文细黑"/>
            </a:endParaRPr>
          </a:p>
        </p:txBody>
      </p:sp>
      <p:sp>
        <p:nvSpPr>
          <p:cNvPr id="28734" name="Rectangle 62"/>
          <p:cNvSpPr>
            <a:spLocks noChangeArrowheads="1"/>
          </p:cNvSpPr>
          <p:nvPr/>
        </p:nvSpPr>
        <p:spPr bwMode="auto">
          <a:xfrm>
            <a:off x="12678206" y="1308293"/>
            <a:ext cx="1446116" cy="184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614" tIns="36808" rIns="73614" bIns="36808"/>
          <a:lstStyle/>
          <a:p>
            <a:pPr defTabSz="736591" eaLnBrk="1" hangingPunct="1">
              <a:lnSpc>
                <a:spcPct val="120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华文细黑"/>
                <a:ea typeface="华文细黑"/>
              </a:rPr>
              <a:t>配色参考方案：</a:t>
            </a:r>
          </a:p>
          <a:p>
            <a:pPr defTabSz="736591" eaLnBrk="1" hangingPunct="1">
              <a:lnSpc>
                <a:spcPct val="120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华文细黑"/>
                <a:ea typeface="华文细黑"/>
              </a:rPr>
              <a:t>建议同一页面内不超过四种颜色，以下是</a:t>
            </a:r>
            <a:r>
              <a:rPr kumimoji="1" lang="en-US" altLang="zh-CN" sz="1011">
                <a:solidFill>
                  <a:srgbClr val="FFFFFF"/>
                </a:solidFill>
                <a:latin typeface="华文细黑"/>
                <a:ea typeface="华文细黑"/>
              </a:rPr>
              <a:t>13</a:t>
            </a:r>
            <a:r>
              <a:rPr kumimoji="1" lang="zh-CN" altLang="en-US" sz="1011">
                <a:solidFill>
                  <a:srgbClr val="FFFFFF"/>
                </a:solidFill>
                <a:latin typeface="华文细黑"/>
                <a:ea typeface="华文细黑"/>
              </a:rPr>
              <a:t>组配色方案，同一页面内只选择一组使用。（仅供参考）</a:t>
            </a:r>
          </a:p>
          <a:p>
            <a:pPr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endParaRPr kumimoji="1" lang="en-US" altLang="zh-CN" sz="1011">
              <a:solidFill>
                <a:srgbClr val="FFFFFF"/>
              </a:solidFill>
              <a:latin typeface="华文细黑"/>
              <a:ea typeface="华文细黑"/>
            </a:endParaRPr>
          </a:p>
          <a:p>
            <a:pPr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Char char="n"/>
              <a:defRPr/>
            </a:pPr>
            <a:endParaRPr kumimoji="1" lang="en-US" altLang="zh-CN" sz="1011">
              <a:solidFill>
                <a:srgbClr val="FFFFFF"/>
              </a:solidFill>
              <a:latin typeface="华文细黑"/>
              <a:ea typeface="华文细黑"/>
            </a:endParaRPr>
          </a:p>
          <a:p>
            <a:pPr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Char char="n"/>
              <a:defRPr/>
            </a:pPr>
            <a:endParaRPr kumimoji="1" lang="zh-CN" altLang="en-US" sz="1011">
              <a:solidFill>
                <a:srgbClr val="FFFFFF"/>
              </a:solidFill>
              <a:latin typeface="华文细黑"/>
              <a:ea typeface="华文细黑"/>
            </a:endParaRPr>
          </a:p>
        </p:txBody>
      </p:sp>
      <p:sp>
        <p:nvSpPr>
          <p:cNvPr id="28737" name="Rectangle 65"/>
          <p:cNvSpPr>
            <a:spLocks noChangeArrowheads="1"/>
          </p:cNvSpPr>
          <p:nvPr/>
        </p:nvSpPr>
        <p:spPr bwMode="auto">
          <a:xfrm>
            <a:off x="12678206" y="-56878"/>
            <a:ext cx="1446116" cy="77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614" tIns="36808" rIns="73614" bIns="36808"/>
          <a:lstStyle/>
          <a:p>
            <a:pPr defTabSz="736591" eaLnBrk="1" hangingPunct="1">
              <a:lnSpc>
                <a:spcPct val="120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华文细黑"/>
                <a:ea typeface="华文细黑"/>
              </a:rPr>
              <a:t>客户或者合作伙伴的标志放在右上角</a:t>
            </a:r>
            <a:r>
              <a:rPr kumimoji="1" lang="en-US" altLang="zh-CN" sz="1011">
                <a:solidFill>
                  <a:srgbClr val="FFFFFF"/>
                </a:solidFill>
                <a:latin typeface="华文细黑"/>
                <a:ea typeface="华文细黑"/>
              </a:rPr>
              <a:t>.</a:t>
            </a:r>
          </a:p>
          <a:p>
            <a:pPr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endParaRPr kumimoji="1" lang="en-US" altLang="zh-CN" sz="1011">
              <a:solidFill>
                <a:srgbClr val="FFFFFF"/>
              </a:solidFill>
              <a:latin typeface="华文细黑"/>
              <a:ea typeface="华文细黑"/>
            </a:endParaRPr>
          </a:p>
          <a:p>
            <a:pPr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Char char="n"/>
              <a:defRPr/>
            </a:pPr>
            <a:endParaRPr kumimoji="1" lang="en-US" altLang="zh-CN" sz="1011">
              <a:solidFill>
                <a:srgbClr val="FFFFFF"/>
              </a:solidFill>
              <a:latin typeface="华文细黑"/>
              <a:ea typeface="华文细黑"/>
            </a:endParaRPr>
          </a:p>
          <a:p>
            <a:pPr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Char char="n"/>
              <a:defRPr/>
            </a:pPr>
            <a:endParaRPr kumimoji="1" lang="zh-CN" altLang="en-US" sz="1011">
              <a:solidFill>
                <a:srgbClr val="FFFFFF"/>
              </a:solidFill>
              <a:latin typeface="华文细黑"/>
              <a:ea typeface="华文细黑"/>
            </a:endParaRPr>
          </a:p>
        </p:txBody>
      </p:sp>
      <p:sp>
        <p:nvSpPr>
          <p:cNvPr id="28752" name="Rectangle 80"/>
          <p:cNvSpPr>
            <a:spLocks noChangeArrowheads="1"/>
          </p:cNvSpPr>
          <p:nvPr/>
        </p:nvSpPr>
        <p:spPr bwMode="auto">
          <a:xfrm>
            <a:off x="12774408" y="4612687"/>
            <a:ext cx="1266720" cy="28269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83997" tIns="41998" rIns="83997" bIns="41998" anchor="ctr">
            <a:spAutoFit/>
          </a:bodyPr>
          <a:lstStyle/>
          <a:p>
            <a:pPr defTabSz="840151" eaLnBrk="1" hangingPunct="1"/>
            <a:endParaRPr lang="zh-CN" altLang="en-US" sz="1286" b="1" smtClean="0">
              <a:solidFill>
                <a:srgbClr val="FFFFFF"/>
              </a:solidFill>
              <a:latin typeface="FrutigerNext LT Regular" pitchFamily="34" charset="0"/>
              <a:ea typeface="ＭＳ Ｐゴシック" pitchFamily="34" charset="-128"/>
            </a:endParaRP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12892570" y="3481478"/>
            <a:ext cx="1019504" cy="167729"/>
            <a:chOff x="5893" y="2387"/>
            <a:chExt cx="466" cy="115"/>
          </a:xfrm>
        </p:grpSpPr>
        <p:sp>
          <p:nvSpPr>
            <p:cNvPr id="28754" name="Rectangle 82"/>
            <p:cNvSpPr>
              <a:spLocks noChangeArrowheads="1"/>
            </p:cNvSpPr>
            <p:nvPr userDrawn="1"/>
          </p:nvSpPr>
          <p:spPr bwMode="auto">
            <a:xfrm flipV="1">
              <a:off x="6010" y="2387"/>
              <a:ext cx="116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55" name="Rectangle 83"/>
            <p:cNvSpPr>
              <a:spLocks noChangeArrowheads="1"/>
            </p:cNvSpPr>
            <p:nvPr userDrawn="1"/>
          </p:nvSpPr>
          <p:spPr bwMode="auto">
            <a:xfrm flipV="1">
              <a:off x="6126" y="2387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56" name="Rectangle 84"/>
            <p:cNvSpPr>
              <a:spLocks noChangeArrowheads="1"/>
            </p:cNvSpPr>
            <p:nvPr userDrawn="1"/>
          </p:nvSpPr>
          <p:spPr bwMode="auto">
            <a:xfrm flipV="1">
              <a:off x="6242" y="2387"/>
              <a:ext cx="117" cy="115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57" name="Rectangle 85"/>
            <p:cNvSpPr>
              <a:spLocks noChangeArrowheads="1"/>
            </p:cNvSpPr>
            <p:nvPr userDrawn="1"/>
          </p:nvSpPr>
          <p:spPr bwMode="auto">
            <a:xfrm flipV="1">
              <a:off x="5893" y="2387"/>
              <a:ext cx="117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12892570" y="3679837"/>
            <a:ext cx="1019504" cy="167729"/>
            <a:chOff x="5893" y="2523"/>
            <a:chExt cx="466" cy="115"/>
          </a:xfrm>
        </p:grpSpPr>
        <p:sp>
          <p:nvSpPr>
            <p:cNvPr id="28759" name="Rectangle 87"/>
            <p:cNvSpPr>
              <a:spLocks noChangeArrowheads="1"/>
            </p:cNvSpPr>
            <p:nvPr userDrawn="1"/>
          </p:nvSpPr>
          <p:spPr bwMode="auto">
            <a:xfrm flipV="1">
              <a:off x="6010" y="2523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60" name="Rectangle 88"/>
            <p:cNvSpPr>
              <a:spLocks noChangeArrowheads="1"/>
            </p:cNvSpPr>
            <p:nvPr userDrawn="1"/>
          </p:nvSpPr>
          <p:spPr bwMode="auto">
            <a:xfrm flipV="1">
              <a:off x="6126" y="2523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61" name="Rectangle 89"/>
            <p:cNvSpPr>
              <a:spLocks noChangeArrowheads="1"/>
            </p:cNvSpPr>
            <p:nvPr userDrawn="1"/>
          </p:nvSpPr>
          <p:spPr bwMode="auto">
            <a:xfrm flipV="1">
              <a:off x="6242" y="2523"/>
              <a:ext cx="117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62" name="Rectangle 90"/>
            <p:cNvSpPr>
              <a:spLocks noChangeArrowheads="1"/>
            </p:cNvSpPr>
            <p:nvPr userDrawn="1"/>
          </p:nvSpPr>
          <p:spPr bwMode="auto">
            <a:xfrm flipV="1">
              <a:off x="5893" y="2523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12892570" y="3878197"/>
            <a:ext cx="1019504" cy="167729"/>
            <a:chOff x="5893" y="2659"/>
            <a:chExt cx="466" cy="115"/>
          </a:xfrm>
        </p:grpSpPr>
        <p:sp>
          <p:nvSpPr>
            <p:cNvPr id="28764" name="Rectangle 92"/>
            <p:cNvSpPr>
              <a:spLocks noChangeArrowheads="1"/>
            </p:cNvSpPr>
            <p:nvPr userDrawn="1"/>
          </p:nvSpPr>
          <p:spPr bwMode="auto">
            <a:xfrm flipV="1">
              <a:off x="6010" y="2659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65" name="Rectangle 93"/>
            <p:cNvSpPr>
              <a:spLocks noChangeArrowheads="1"/>
            </p:cNvSpPr>
            <p:nvPr userDrawn="1"/>
          </p:nvSpPr>
          <p:spPr bwMode="auto">
            <a:xfrm flipV="1">
              <a:off x="6126" y="2659"/>
              <a:ext cx="116" cy="115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66" name="Rectangle 94"/>
            <p:cNvSpPr>
              <a:spLocks noChangeArrowheads="1"/>
            </p:cNvSpPr>
            <p:nvPr userDrawn="1"/>
          </p:nvSpPr>
          <p:spPr bwMode="auto">
            <a:xfrm flipV="1">
              <a:off x="6242" y="2659"/>
              <a:ext cx="117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67" name="Rectangle 95"/>
            <p:cNvSpPr>
              <a:spLocks noChangeArrowheads="1"/>
            </p:cNvSpPr>
            <p:nvPr userDrawn="1"/>
          </p:nvSpPr>
          <p:spPr bwMode="auto">
            <a:xfrm flipV="1">
              <a:off x="5893" y="2659"/>
              <a:ext cx="117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12892570" y="3283119"/>
            <a:ext cx="1019504" cy="173563"/>
            <a:chOff x="5893" y="2251"/>
            <a:chExt cx="466" cy="119"/>
          </a:xfrm>
        </p:grpSpPr>
        <p:sp>
          <p:nvSpPr>
            <p:cNvPr id="28769" name="Rectangle 97"/>
            <p:cNvSpPr>
              <a:spLocks noChangeArrowheads="1"/>
            </p:cNvSpPr>
            <p:nvPr userDrawn="1"/>
          </p:nvSpPr>
          <p:spPr bwMode="auto">
            <a:xfrm flipV="1">
              <a:off x="6126" y="2251"/>
              <a:ext cx="116" cy="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70" name="Rectangle 98"/>
            <p:cNvSpPr>
              <a:spLocks noChangeArrowheads="1"/>
            </p:cNvSpPr>
            <p:nvPr userDrawn="1"/>
          </p:nvSpPr>
          <p:spPr bwMode="auto">
            <a:xfrm flipV="1">
              <a:off x="6242" y="2251"/>
              <a:ext cx="117" cy="119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71" name="Rectangle 99"/>
            <p:cNvSpPr>
              <a:spLocks noChangeArrowheads="1"/>
            </p:cNvSpPr>
            <p:nvPr userDrawn="1"/>
          </p:nvSpPr>
          <p:spPr bwMode="auto">
            <a:xfrm flipV="1">
              <a:off x="5893" y="2251"/>
              <a:ext cx="117" cy="11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72" name="Rectangle 100"/>
            <p:cNvSpPr>
              <a:spLocks noChangeArrowheads="1"/>
            </p:cNvSpPr>
            <p:nvPr userDrawn="1"/>
          </p:nvSpPr>
          <p:spPr bwMode="auto">
            <a:xfrm flipV="1">
              <a:off x="6010" y="2251"/>
              <a:ext cx="116" cy="119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12892570" y="4209450"/>
            <a:ext cx="1019504" cy="167730"/>
            <a:chOff x="5893" y="2886"/>
            <a:chExt cx="466" cy="115"/>
          </a:xfrm>
        </p:grpSpPr>
        <p:sp>
          <p:nvSpPr>
            <p:cNvPr id="28774" name="Rectangle 102"/>
            <p:cNvSpPr>
              <a:spLocks noChangeArrowheads="1"/>
            </p:cNvSpPr>
            <p:nvPr userDrawn="1"/>
          </p:nvSpPr>
          <p:spPr bwMode="auto">
            <a:xfrm flipV="1">
              <a:off x="6010" y="2886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75" name="Rectangle 103"/>
            <p:cNvSpPr>
              <a:spLocks noChangeArrowheads="1"/>
            </p:cNvSpPr>
            <p:nvPr userDrawn="1"/>
          </p:nvSpPr>
          <p:spPr bwMode="auto">
            <a:xfrm flipV="1">
              <a:off x="6126" y="2886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76" name="Rectangle 104"/>
            <p:cNvSpPr>
              <a:spLocks noChangeArrowheads="1"/>
            </p:cNvSpPr>
            <p:nvPr userDrawn="1"/>
          </p:nvSpPr>
          <p:spPr bwMode="auto">
            <a:xfrm flipV="1">
              <a:off x="6242" y="2886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77" name="Rectangle 105"/>
            <p:cNvSpPr>
              <a:spLocks noChangeArrowheads="1"/>
            </p:cNvSpPr>
            <p:nvPr userDrawn="1"/>
          </p:nvSpPr>
          <p:spPr bwMode="auto">
            <a:xfrm flipV="1">
              <a:off x="5893" y="2886"/>
              <a:ext cx="117" cy="11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12892570" y="4407809"/>
            <a:ext cx="1019504" cy="167730"/>
            <a:chOff x="5893" y="3022"/>
            <a:chExt cx="466" cy="115"/>
          </a:xfrm>
        </p:grpSpPr>
        <p:sp>
          <p:nvSpPr>
            <p:cNvPr id="28779" name="Rectangle 107"/>
            <p:cNvSpPr>
              <a:spLocks noChangeArrowheads="1"/>
            </p:cNvSpPr>
            <p:nvPr userDrawn="1"/>
          </p:nvSpPr>
          <p:spPr bwMode="auto">
            <a:xfrm flipV="1">
              <a:off x="6010" y="3022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80" name="Rectangle 108"/>
            <p:cNvSpPr>
              <a:spLocks noChangeArrowheads="1"/>
            </p:cNvSpPr>
            <p:nvPr userDrawn="1"/>
          </p:nvSpPr>
          <p:spPr bwMode="auto">
            <a:xfrm flipV="1">
              <a:off x="6126" y="3022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81" name="Rectangle 109"/>
            <p:cNvSpPr>
              <a:spLocks noChangeArrowheads="1"/>
            </p:cNvSpPr>
            <p:nvPr userDrawn="1"/>
          </p:nvSpPr>
          <p:spPr bwMode="auto">
            <a:xfrm flipV="1">
              <a:off x="6242" y="3022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82" name="Rectangle 110"/>
            <p:cNvSpPr>
              <a:spLocks noChangeArrowheads="1"/>
            </p:cNvSpPr>
            <p:nvPr userDrawn="1"/>
          </p:nvSpPr>
          <p:spPr bwMode="auto">
            <a:xfrm flipV="1">
              <a:off x="5893" y="3022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12892570" y="4606167"/>
            <a:ext cx="1019504" cy="167730"/>
            <a:chOff x="5893" y="3158"/>
            <a:chExt cx="466" cy="115"/>
          </a:xfrm>
        </p:grpSpPr>
        <p:sp>
          <p:nvSpPr>
            <p:cNvPr id="28784" name="Rectangle 112"/>
            <p:cNvSpPr>
              <a:spLocks noChangeArrowheads="1"/>
            </p:cNvSpPr>
            <p:nvPr userDrawn="1"/>
          </p:nvSpPr>
          <p:spPr bwMode="auto">
            <a:xfrm flipV="1">
              <a:off x="6010" y="3158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85" name="Rectangle 113"/>
            <p:cNvSpPr>
              <a:spLocks noChangeArrowheads="1"/>
            </p:cNvSpPr>
            <p:nvPr userDrawn="1"/>
          </p:nvSpPr>
          <p:spPr bwMode="auto">
            <a:xfrm flipV="1">
              <a:off x="6126" y="3158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86" name="Rectangle 114"/>
            <p:cNvSpPr>
              <a:spLocks noChangeArrowheads="1"/>
            </p:cNvSpPr>
            <p:nvPr userDrawn="1"/>
          </p:nvSpPr>
          <p:spPr bwMode="auto">
            <a:xfrm flipV="1">
              <a:off x="6242" y="3158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87" name="Rectangle 115"/>
            <p:cNvSpPr>
              <a:spLocks noChangeArrowheads="1"/>
            </p:cNvSpPr>
            <p:nvPr userDrawn="1"/>
          </p:nvSpPr>
          <p:spPr bwMode="auto">
            <a:xfrm flipV="1">
              <a:off x="5893" y="3158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12892570" y="4937077"/>
            <a:ext cx="1019504" cy="167729"/>
            <a:chOff x="5893" y="3385"/>
            <a:chExt cx="466" cy="115"/>
          </a:xfrm>
        </p:grpSpPr>
        <p:sp>
          <p:nvSpPr>
            <p:cNvPr id="28789" name="Rectangle 117"/>
            <p:cNvSpPr>
              <a:spLocks noChangeArrowheads="1"/>
            </p:cNvSpPr>
            <p:nvPr userDrawn="1"/>
          </p:nvSpPr>
          <p:spPr bwMode="auto">
            <a:xfrm flipV="1">
              <a:off x="6010" y="3385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90" name="Rectangle 118"/>
            <p:cNvSpPr>
              <a:spLocks noChangeArrowheads="1"/>
            </p:cNvSpPr>
            <p:nvPr userDrawn="1"/>
          </p:nvSpPr>
          <p:spPr bwMode="auto">
            <a:xfrm flipV="1">
              <a:off x="6126" y="3385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91" name="Rectangle 119"/>
            <p:cNvSpPr>
              <a:spLocks noChangeArrowheads="1"/>
            </p:cNvSpPr>
            <p:nvPr userDrawn="1"/>
          </p:nvSpPr>
          <p:spPr bwMode="auto">
            <a:xfrm flipV="1">
              <a:off x="6242" y="3385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92" name="Rectangle 120"/>
            <p:cNvSpPr>
              <a:spLocks noChangeArrowheads="1"/>
            </p:cNvSpPr>
            <p:nvPr userDrawn="1"/>
          </p:nvSpPr>
          <p:spPr bwMode="auto">
            <a:xfrm flipV="1">
              <a:off x="5893" y="3385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12892570" y="5135434"/>
            <a:ext cx="1019504" cy="167729"/>
            <a:chOff x="5893" y="3521"/>
            <a:chExt cx="466" cy="115"/>
          </a:xfrm>
        </p:grpSpPr>
        <p:sp>
          <p:nvSpPr>
            <p:cNvPr id="28794" name="Rectangle 122"/>
            <p:cNvSpPr>
              <a:spLocks noChangeArrowheads="1"/>
            </p:cNvSpPr>
            <p:nvPr userDrawn="1"/>
          </p:nvSpPr>
          <p:spPr bwMode="auto">
            <a:xfrm flipV="1">
              <a:off x="6010" y="3521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95" name="Rectangle 123"/>
            <p:cNvSpPr>
              <a:spLocks noChangeArrowheads="1"/>
            </p:cNvSpPr>
            <p:nvPr userDrawn="1"/>
          </p:nvSpPr>
          <p:spPr bwMode="auto">
            <a:xfrm flipV="1">
              <a:off x="6126" y="3521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96" name="Rectangle 124"/>
            <p:cNvSpPr>
              <a:spLocks noChangeArrowheads="1"/>
            </p:cNvSpPr>
            <p:nvPr userDrawn="1"/>
          </p:nvSpPr>
          <p:spPr bwMode="auto">
            <a:xfrm flipV="1">
              <a:off x="6242" y="3521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97" name="Rectangle 125"/>
            <p:cNvSpPr>
              <a:spLocks noChangeArrowheads="1"/>
            </p:cNvSpPr>
            <p:nvPr userDrawn="1"/>
          </p:nvSpPr>
          <p:spPr bwMode="auto">
            <a:xfrm flipV="1">
              <a:off x="5893" y="3521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1" name="Group 126"/>
          <p:cNvGrpSpPr>
            <a:grpSpLocks/>
          </p:cNvGrpSpPr>
          <p:nvPr/>
        </p:nvGrpSpPr>
        <p:grpSpPr bwMode="auto">
          <a:xfrm>
            <a:off x="12892570" y="5333792"/>
            <a:ext cx="1019504" cy="167729"/>
            <a:chOff x="5893" y="3657"/>
            <a:chExt cx="466" cy="115"/>
          </a:xfrm>
        </p:grpSpPr>
        <p:sp>
          <p:nvSpPr>
            <p:cNvPr id="28799" name="Rectangle 127"/>
            <p:cNvSpPr>
              <a:spLocks noChangeArrowheads="1"/>
            </p:cNvSpPr>
            <p:nvPr userDrawn="1"/>
          </p:nvSpPr>
          <p:spPr bwMode="auto">
            <a:xfrm flipV="1">
              <a:off x="6010" y="3657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800" name="Rectangle 128"/>
            <p:cNvSpPr>
              <a:spLocks noChangeArrowheads="1"/>
            </p:cNvSpPr>
            <p:nvPr userDrawn="1"/>
          </p:nvSpPr>
          <p:spPr bwMode="auto">
            <a:xfrm flipV="1">
              <a:off x="6126" y="3657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801" name="Rectangle 129"/>
            <p:cNvSpPr>
              <a:spLocks noChangeArrowheads="1"/>
            </p:cNvSpPr>
            <p:nvPr userDrawn="1"/>
          </p:nvSpPr>
          <p:spPr bwMode="auto">
            <a:xfrm flipV="1">
              <a:off x="6242" y="3657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802" name="Rectangle 130"/>
            <p:cNvSpPr>
              <a:spLocks noChangeArrowheads="1"/>
            </p:cNvSpPr>
            <p:nvPr userDrawn="1"/>
          </p:nvSpPr>
          <p:spPr bwMode="auto">
            <a:xfrm flipV="1">
              <a:off x="5893" y="3657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12892570" y="5665046"/>
            <a:ext cx="1019504" cy="167730"/>
            <a:chOff x="5893" y="3884"/>
            <a:chExt cx="466" cy="115"/>
          </a:xfrm>
        </p:grpSpPr>
        <p:sp>
          <p:nvSpPr>
            <p:cNvPr id="28804" name="Rectangle 132"/>
            <p:cNvSpPr>
              <a:spLocks noChangeArrowheads="1"/>
            </p:cNvSpPr>
            <p:nvPr userDrawn="1"/>
          </p:nvSpPr>
          <p:spPr bwMode="auto">
            <a:xfrm flipV="1">
              <a:off x="6010" y="3884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805" name="Rectangle 133"/>
            <p:cNvSpPr>
              <a:spLocks noChangeArrowheads="1"/>
            </p:cNvSpPr>
            <p:nvPr userDrawn="1"/>
          </p:nvSpPr>
          <p:spPr bwMode="auto">
            <a:xfrm flipV="1">
              <a:off x="6126" y="3884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806" name="Rectangle 134"/>
            <p:cNvSpPr>
              <a:spLocks noChangeArrowheads="1"/>
            </p:cNvSpPr>
            <p:nvPr userDrawn="1"/>
          </p:nvSpPr>
          <p:spPr bwMode="auto">
            <a:xfrm flipV="1">
              <a:off x="6242" y="3884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807" name="Rectangle 135"/>
            <p:cNvSpPr>
              <a:spLocks noChangeArrowheads="1"/>
            </p:cNvSpPr>
            <p:nvPr userDrawn="1"/>
          </p:nvSpPr>
          <p:spPr bwMode="auto">
            <a:xfrm flipV="1">
              <a:off x="5893" y="3884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3" name="Group 136"/>
          <p:cNvGrpSpPr>
            <a:grpSpLocks/>
          </p:cNvGrpSpPr>
          <p:nvPr/>
        </p:nvGrpSpPr>
        <p:grpSpPr bwMode="auto">
          <a:xfrm>
            <a:off x="12892570" y="5872158"/>
            <a:ext cx="1019504" cy="167730"/>
            <a:chOff x="5893" y="4026"/>
            <a:chExt cx="466" cy="115"/>
          </a:xfrm>
        </p:grpSpPr>
        <p:sp>
          <p:nvSpPr>
            <p:cNvPr id="28809" name="Rectangle 137"/>
            <p:cNvSpPr>
              <a:spLocks noChangeArrowheads="1"/>
            </p:cNvSpPr>
            <p:nvPr userDrawn="1"/>
          </p:nvSpPr>
          <p:spPr bwMode="auto">
            <a:xfrm flipV="1">
              <a:off x="6010" y="4026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810" name="Rectangle 138"/>
            <p:cNvSpPr>
              <a:spLocks noChangeArrowheads="1"/>
            </p:cNvSpPr>
            <p:nvPr userDrawn="1"/>
          </p:nvSpPr>
          <p:spPr bwMode="auto">
            <a:xfrm flipV="1">
              <a:off x="6126" y="4026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811" name="Rectangle 139"/>
            <p:cNvSpPr>
              <a:spLocks noChangeArrowheads="1"/>
            </p:cNvSpPr>
            <p:nvPr userDrawn="1"/>
          </p:nvSpPr>
          <p:spPr bwMode="auto">
            <a:xfrm flipV="1">
              <a:off x="6242" y="4026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812" name="Rectangle 140"/>
            <p:cNvSpPr>
              <a:spLocks noChangeArrowheads="1"/>
            </p:cNvSpPr>
            <p:nvPr userDrawn="1"/>
          </p:nvSpPr>
          <p:spPr bwMode="auto">
            <a:xfrm flipV="1">
              <a:off x="5893" y="4026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4" name="Group 141"/>
          <p:cNvGrpSpPr>
            <a:grpSpLocks/>
          </p:cNvGrpSpPr>
          <p:nvPr/>
        </p:nvGrpSpPr>
        <p:grpSpPr bwMode="auto">
          <a:xfrm>
            <a:off x="12892570" y="6077636"/>
            <a:ext cx="1019504" cy="167729"/>
            <a:chOff x="5893" y="4167"/>
            <a:chExt cx="466" cy="115"/>
          </a:xfrm>
        </p:grpSpPr>
        <p:sp>
          <p:nvSpPr>
            <p:cNvPr id="28814" name="Rectangle 142"/>
            <p:cNvSpPr>
              <a:spLocks noChangeArrowheads="1"/>
            </p:cNvSpPr>
            <p:nvPr userDrawn="1"/>
          </p:nvSpPr>
          <p:spPr bwMode="auto">
            <a:xfrm flipV="1">
              <a:off x="6010" y="4167"/>
              <a:ext cx="116" cy="1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815" name="Rectangle 143"/>
            <p:cNvSpPr>
              <a:spLocks noChangeArrowheads="1"/>
            </p:cNvSpPr>
            <p:nvPr userDrawn="1"/>
          </p:nvSpPr>
          <p:spPr bwMode="auto">
            <a:xfrm flipV="1">
              <a:off x="6126" y="4167"/>
              <a:ext cx="116" cy="11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816" name="Rectangle 144"/>
            <p:cNvSpPr>
              <a:spLocks noChangeArrowheads="1"/>
            </p:cNvSpPr>
            <p:nvPr userDrawn="1"/>
          </p:nvSpPr>
          <p:spPr bwMode="auto">
            <a:xfrm flipV="1">
              <a:off x="6242" y="4167"/>
              <a:ext cx="117" cy="11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817" name="Rectangle 145"/>
            <p:cNvSpPr>
              <a:spLocks noChangeArrowheads="1"/>
            </p:cNvSpPr>
            <p:nvPr userDrawn="1"/>
          </p:nvSpPr>
          <p:spPr bwMode="auto">
            <a:xfrm flipV="1">
              <a:off x="5893" y="4167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1049" name="Rectangle 14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9185" y="1232458"/>
            <a:ext cx="11057007" cy="40152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386" tIns="45692" rIns="91386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一级：</a:t>
            </a:r>
          </a:p>
          <a:p>
            <a:pPr lvl="1"/>
            <a:r>
              <a:rPr lang="zh-CN" altLang="en-US" smtClean="0"/>
              <a:t>二级；</a:t>
            </a:r>
          </a:p>
          <a:p>
            <a:pPr lvl="2"/>
            <a:r>
              <a:rPr lang="zh-CN" altLang="en-US" smtClean="0"/>
              <a:t>三级；</a:t>
            </a:r>
          </a:p>
        </p:txBody>
      </p:sp>
    </p:spTree>
    <p:extLst>
      <p:ext uri="{BB962C8B-B14F-4D97-AF65-F5344CB8AC3E}">
        <p14:creationId xmlns:p14="http://schemas.microsoft.com/office/powerpoint/2010/main" val="319220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0" r:id="rId1"/>
    <p:sldLayoutId id="2147484491" r:id="rId2"/>
    <p:sldLayoutId id="2147484492" r:id="rId3"/>
    <p:sldLayoutId id="2147484493" r:id="rId4"/>
    <p:sldLayoutId id="2147484494" r:id="rId5"/>
    <p:sldLayoutId id="2147484495" r:id="rId6"/>
    <p:sldLayoutId id="2147484496" r:id="rId7"/>
    <p:sldLayoutId id="2147484497" r:id="rId8"/>
    <p:sldLayoutId id="2147484498" r:id="rId9"/>
    <p:sldLayoutId id="2147484499" r:id="rId10"/>
    <p:sldLayoutId id="2147484500" r:id="rId11"/>
  </p:sldLayoutIdLst>
  <p:hf sldNum="0" hdr="0" ftr="0"/>
  <p:txStyles>
    <p:titleStyle>
      <a:lvl1pPr algn="l" defTabSz="736591" rtl="0" eaLnBrk="0" fontAlgn="base" hangingPunct="0">
        <a:spcBef>
          <a:spcPct val="0"/>
        </a:spcBef>
        <a:spcAft>
          <a:spcPct val="0"/>
        </a:spcAft>
        <a:defRPr sz="3124" b="1">
          <a:solidFill>
            <a:srgbClr val="990000"/>
          </a:solidFill>
          <a:latin typeface="+mj-lt"/>
          <a:ea typeface="+mj-ea"/>
          <a:cs typeface="+mj-cs"/>
        </a:defRPr>
      </a:lvl1pPr>
      <a:lvl2pPr algn="l" defTabSz="736591" rtl="0" eaLnBrk="0" fontAlgn="base" hangingPunct="0">
        <a:spcBef>
          <a:spcPct val="0"/>
        </a:spcBef>
        <a:spcAft>
          <a:spcPct val="0"/>
        </a:spcAft>
        <a:defRPr sz="3124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2pPr>
      <a:lvl3pPr algn="l" defTabSz="736591" rtl="0" eaLnBrk="0" fontAlgn="base" hangingPunct="0">
        <a:spcBef>
          <a:spcPct val="0"/>
        </a:spcBef>
        <a:spcAft>
          <a:spcPct val="0"/>
        </a:spcAft>
        <a:defRPr sz="3124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3pPr>
      <a:lvl4pPr algn="l" defTabSz="736591" rtl="0" eaLnBrk="0" fontAlgn="base" hangingPunct="0">
        <a:spcBef>
          <a:spcPct val="0"/>
        </a:spcBef>
        <a:spcAft>
          <a:spcPct val="0"/>
        </a:spcAft>
        <a:defRPr sz="3124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4pPr>
      <a:lvl5pPr algn="l" defTabSz="736591" rtl="0" eaLnBrk="0" fontAlgn="base" hangingPunct="0">
        <a:spcBef>
          <a:spcPct val="0"/>
        </a:spcBef>
        <a:spcAft>
          <a:spcPct val="0"/>
        </a:spcAft>
        <a:defRPr sz="3124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5pPr>
      <a:lvl6pPr marL="420075" algn="l" defTabSz="736591" rtl="0" fontAlgn="base">
        <a:spcBef>
          <a:spcPct val="0"/>
        </a:spcBef>
        <a:spcAft>
          <a:spcPct val="0"/>
        </a:spcAft>
        <a:defRPr sz="2389">
          <a:solidFill>
            <a:srgbClr val="990000"/>
          </a:solidFill>
          <a:latin typeface="FrutigerNext LT Medium" pitchFamily="34" charset="0"/>
          <a:ea typeface="黑体" pitchFamily="2" charset="-122"/>
        </a:defRPr>
      </a:lvl6pPr>
      <a:lvl7pPr marL="840151" algn="l" defTabSz="736591" rtl="0" fontAlgn="base">
        <a:spcBef>
          <a:spcPct val="0"/>
        </a:spcBef>
        <a:spcAft>
          <a:spcPct val="0"/>
        </a:spcAft>
        <a:defRPr sz="2389">
          <a:solidFill>
            <a:srgbClr val="990000"/>
          </a:solidFill>
          <a:latin typeface="FrutigerNext LT Medium" pitchFamily="34" charset="0"/>
          <a:ea typeface="黑体" pitchFamily="2" charset="-122"/>
        </a:defRPr>
      </a:lvl7pPr>
      <a:lvl8pPr marL="1260226" algn="l" defTabSz="736591" rtl="0" fontAlgn="base">
        <a:spcBef>
          <a:spcPct val="0"/>
        </a:spcBef>
        <a:spcAft>
          <a:spcPct val="0"/>
        </a:spcAft>
        <a:defRPr sz="2389">
          <a:solidFill>
            <a:srgbClr val="990000"/>
          </a:solidFill>
          <a:latin typeface="FrutigerNext LT Medium" pitchFamily="34" charset="0"/>
          <a:ea typeface="黑体" pitchFamily="2" charset="-122"/>
        </a:defRPr>
      </a:lvl8pPr>
      <a:lvl9pPr marL="1680301" algn="l" defTabSz="736591" rtl="0" fontAlgn="base">
        <a:spcBef>
          <a:spcPct val="0"/>
        </a:spcBef>
        <a:spcAft>
          <a:spcPct val="0"/>
        </a:spcAft>
        <a:defRPr sz="2389">
          <a:solidFill>
            <a:srgbClr val="990000"/>
          </a:solidFill>
          <a:latin typeface="FrutigerNext LT Medium" pitchFamily="34" charset="0"/>
          <a:ea typeface="黑体" pitchFamily="2" charset="-122"/>
        </a:defRPr>
      </a:lvl9pPr>
    </p:titleStyle>
    <p:bodyStyle>
      <a:lvl1pPr marL="420075" indent="-420075" algn="l" defTabSz="736591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990000"/>
        </a:buClr>
        <a:buSzPct val="75000"/>
        <a:buFont typeface="Wingdings" pitchFamily="2" charset="2"/>
        <a:buChar char="n"/>
        <a:defRPr kumimoji="1" sz="2021" b="1">
          <a:solidFill>
            <a:srgbClr val="000000"/>
          </a:solidFill>
          <a:latin typeface="+mn-lt"/>
          <a:ea typeface="+mn-ea"/>
          <a:cs typeface="+mn-cs"/>
        </a:defRPr>
      </a:lvl1pPr>
      <a:lvl2pPr marL="840151" indent="-420075" algn="l" defTabSz="736591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rgbClr val="006699"/>
        </a:buClr>
        <a:buSzPct val="65000"/>
        <a:buFont typeface="Arial" pitchFamily="34" charset="0"/>
        <a:buChar char="►"/>
        <a:defRPr kumimoji="1" sz="1838">
          <a:solidFill>
            <a:schemeClr val="tx1"/>
          </a:solidFill>
          <a:latin typeface="+mn-lt"/>
          <a:ea typeface="+mn-ea"/>
          <a:cs typeface="+mn-cs"/>
        </a:defRPr>
      </a:lvl2pPr>
      <a:lvl3pPr marL="1260226" indent="-420075" algn="l" defTabSz="736591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287940" indent="-183783" algn="l" defTabSz="73659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286">
          <a:solidFill>
            <a:schemeClr val="tx1"/>
          </a:solidFill>
          <a:latin typeface="+mj-lt"/>
          <a:ea typeface="+mn-ea"/>
        </a:defRPr>
      </a:lvl4pPr>
      <a:lvl5pPr marL="1656964" indent="-185242" algn="l" defTabSz="73659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103">
          <a:solidFill>
            <a:schemeClr val="tx1"/>
          </a:solidFill>
          <a:latin typeface="+mj-lt"/>
          <a:ea typeface="+mn-ea"/>
        </a:defRPr>
      </a:lvl5pPr>
      <a:lvl6pPr marL="2077039" indent="-185242" algn="l" defTabSz="736591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103">
          <a:solidFill>
            <a:schemeClr val="tx1"/>
          </a:solidFill>
          <a:latin typeface="+mj-lt"/>
          <a:ea typeface="+mn-ea"/>
        </a:defRPr>
      </a:lvl6pPr>
      <a:lvl7pPr marL="2497115" indent="-185242" algn="l" defTabSz="736591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103">
          <a:solidFill>
            <a:schemeClr val="tx1"/>
          </a:solidFill>
          <a:latin typeface="+mj-lt"/>
          <a:ea typeface="+mn-ea"/>
        </a:defRPr>
      </a:lvl7pPr>
      <a:lvl8pPr marL="2917190" indent="-185242" algn="l" defTabSz="736591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103">
          <a:solidFill>
            <a:schemeClr val="tx1"/>
          </a:solidFill>
          <a:latin typeface="+mj-lt"/>
          <a:ea typeface="+mn-ea"/>
        </a:defRPr>
      </a:lvl8pPr>
      <a:lvl9pPr marL="3337265" indent="-185242" algn="l" defTabSz="736591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103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20075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2pPr>
      <a:lvl3pPr marL="840151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260226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4pPr>
      <a:lvl5pPr marL="1680301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5pPr>
      <a:lvl6pPr marL="2100377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6pPr>
      <a:lvl7pPr marL="2520452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7pPr>
      <a:lvl8pPr marL="2940528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8pPr>
      <a:lvl9pPr marL="3360603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6760" y="58775"/>
            <a:ext cx="11114956" cy="71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063" tIns="34042" rIns="68063" bIns="340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6760" y="1470189"/>
            <a:ext cx="11114956" cy="415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063" tIns="34042" rIns="68063" bIns="340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pic>
        <p:nvPicPr>
          <p:cNvPr id="1028" name="Picture 7" descr="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" y="5715738"/>
            <a:ext cx="12599701" cy="58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899844" y="5940748"/>
            <a:ext cx="2714930" cy="272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385" tIns="41709" rIns="83385" bIns="41709">
            <a:spAutoFit/>
          </a:bodyPr>
          <a:lstStyle/>
          <a:p>
            <a:pPr defTabSz="1118233">
              <a:defRPr/>
            </a:pPr>
            <a:r>
              <a:rPr lang="en-US" altLang="zh-CN" sz="1225" dirty="0">
                <a:latin typeface="FrutigerNext LT Bold" charset="0"/>
              </a:rPr>
              <a:t>HUAWEI TECHNOLOGIES Co., Ltd.</a:t>
            </a:r>
            <a:endParaRPr lang="en-US" altLang="zh-CN" sz="2328" dirty="0">
              <a:latin typeface="Arial"/>
            </a:endParaRP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71751" y="5880740"/>
            <a:ext cx="1456623" cy="101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defRPr sz="1225">
                <a:latin typeface="FrutigerNext LT Medium" pitchFamily="34" charset="0"/>
                <a:ea typeface="MS PGothic" pitchFamily="34" charset="-128"/>
              </a:defRPr>
            </a:lvl1pPr>
          </a:lstStyle>
          <a:p>
            <a:pPr defTabSz="1118233">
              <a:defRPr/>
            </a:pPr>
            <a:endParaRPr lang="de-DE" smtClean="0"/>
          </a:p>
          <a:p>
            <a:pPr defTabSz="1118233">
              <a:defRPr/>
            </a:pPr>
            <a:r>
              <a:rPr lang="de-DE" smtClean="0"/>
              <a:t>Page </a:t>
            </a:r>
            <a:fld id="{E59CB31B-8858-43E0-971B-1109BA1722F8}" type="slidenum">
              <a:rPr lang="de-DE" smtClean="0"/>
              <a:pPr defTabSz="1118233">
                <a:defRPr/>
              </a:pPr>
              <a:t>‹#›</a:t>
            </a:fld>
            <a:endParaRPr lang="en-GB"/>
          </a:p>
        </p:txBody>
      </p:sp>
      <p:pic>
        <p:nvPicPr>
          <p:cNvPr id="1031" name="Picture 10" descr="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348257" y="5880807"/>
            <a:ext cx="1805315" cy="28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4860389" y="5955581"/>
            <a:ext cx="2694715" cy="2820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3377" tIns="41701" rIns="83377" bIns="41701">
            <a:spAutoFit/>
          </a:bodyPr>
          <a:lstStyle/>
          <a:p>
            <a:pPr defTabSz="1118233">
              <a:defRPr/>
            </a:pPr>
            <a:r>
              <a:rPr lang="zh-CN" altLang="en-US" sz="1286" b="1" dirty="0" smtClean="0">
                <a:effectLst>
                  <a:outerShdw blurRad="50800" dist="50800" dir="5400000" algn="ctr" rotWithShape="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华为机密，禁止转发、截屏、</a:t>
            </a:r>
            <a:r>
              <a:rPr lang="en-US" altLang="zh-CN" sz="1286" b="1" dirty="0" smtClean="0">
                <a:effectLst>
                  <a:outerShdw blurRad="50800" dist="50800" dir="5400000" algn="ctr" rotWithShape="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86" b="1" dirty="0" smtClean="0">
                <a:effectLst>
                  <a:outerShdw blurRad="50800" dist="50800" dir="5400000" algn="ctr" rotWithShape="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拍照</a:t>
            </a:r>
            <a:endParaRPr lang="en-US" altLang="zh-CN" sz="1286" b="1" dirty="0">
              <a:effectLst>
                <a:outerShdw blurRad="50800" dist="50800" dir="5400000" algn="ctr" rotWithShape="0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1" y="5"/>
            <a:ext cx="12599701" cy="768847"/>
          </a:xfrm>
          <a:prstGeom prst="rect">
            <a:avLst/>
          </a:prstGeom>
          <a:gradFill rotWithShape="1">
            <a:gsLst>
              <a:gs pos="0">
                <a:srgbClr val="E0E0E0"/>
              </a:gs>
              <a:gs pos="50000">
                <a:srgbClr val="E0E0E0">
                  <a:gamma/>
                  <a:tint val="0"/>
                  <a:invGamma/>
                </a:srgbClr>
              </a:gs>
              <a:gs pos="100000">
                <a:srgbClr val="E0E0E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3554" tIns="41786" rIns="83554" bIns="41786" anchor="ctr"/>
          <a:lstStyle/>
          <a:p>
            <a:pPr defTabSz="1118233">
              <a:defRPr/>
            </a:pPr>
            <a:endParaRPr lang="en-US" sz="2328" dirty="0">
              <a:latin typeface="FrutigerNext LT BlackCn" pitchFamily="34" charset="0"/>
              <a:ea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154298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  <p:sldLayoutId id="2147484664" r:id="rId2"/>
    <p:sldLayoutId id="2147484665" r:id="rId3"/>
    <p:sldLayoutId id="2147484666" r:id="rId4"/>
    <p:sldLayoutId id="2147484667" r:id="rId5"/>
    <p:sldLayoutId id="2147484668" r:id="rId6"/>
    <p:sldLayoutId id="2147484669" r:id="rId7"/>
    <p:sldLayoutId id="2147484670" r:id="rId8"/>
    <p:sldLayoutId id="2147484672" r:id="rId9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85" b="1">
          <a:solidFill>
            <a:srgbClr val="99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85" b="1">
          <a:solidFill>
            <a:srgbClr val="990000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85" b="1">
          <a:solidFill>
            <a:srgbClr val="990000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85" b="1">
          <a:solidFill>
            <a:srgbClr val="990000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85" b="1">
          <a:solidFill>
            <a:srgbClr val="990000"/>
          </a:solidFill>
          <a:latin typeface="Arial" charset="0"/>
          <a:ea typeface="黑体" pitchFamily="2" charset="-122"/>
        </a:defRPr>
      </a:lvl5pPr>
      <a:lvl6pPr marL="417813" algn="l" rtl="0" fontAlgn="base">
        <a:spcBef>
          <a:spcPct val="0"/>
        </a:spcBef>
        <a:spcAft>
          <a:spcPct val="0"/>
        </a:spcAft>
        <a:defRPr sz="3185" b="1">
          <a:solidFill>
            <a:srgbClr val="990000"/>
          </a:solidFill>
          <a:latin typeface="Arial" charset="0"/>
          <a:ea typeface="黑体" pitchFamily="2" charset="-122"/>
        </a:defRPr>
      </a:lvl6pPr>
      <a:lvl7pPr marL="835623" algn="l" rtl="0" fontAlgn="base">
        <a:spcBef>
          <a:spcPct val="0"/>
        </a:spcBef>
        <a:spcAft>
          <a:spcPct val="0"/>
        </a:spcAft>
        <a:defRPr sz="3185" b="1">
          <a:solidFill>
            <a:srgbClr val="990000"/>
          </a:solidFill>
          <a:latin typeface="Arial" charset="0"/>
          <a:ea typeface="黑体" pitchFamily="2" charset="-122"/>
        </a:defRPr>
      </a:lvl7pPr>
      <a:lvl8pPr marL="1253430" algn="l" rtl="0" fontAlgn="base">
        <a:spcBef>
          <a:spcPct val="0"/>
        </a:spcBef>
        <a:spcAft>
          <a:spcPct val="0"/>
        </a:spcAft>
        <a:defRPr sz="3185" b="1">
          <a:solidFill>
            <a:srgbClr val="990000"/>
          </a:solidFill>
          <a:latin typeface="Arial" charset="0"/>
          <a:ea typeface="黑体" pitchFamily="2" charset="-122"/>
        </a:defRPr>
      </a:lvl8pPr>
      <a:lvl9pPr marL="1671234" algn="l" rtl="0" fontAlgn="base">
        <a:spcBef>
          <a:spcPct val="0"/>
        </a:spcBef>
        <a:spcAft>
          <a:spcPct val="0"/>
        </a:spcAft>
        <a:defRPr sz="3185" b="1">
          <a:solidFill>
            <a:srgbClr val="990000"/>
          </a:solidFill>
          <a:latin typeface="Arial" charset="0"/>
          <a:ea typeface="黑体" pitchFamily="2" charset="-122"/>
        </a:defRPr>
      </a:lvl9pPr>
    </p:titleStyle>
    <p:bodyStyle>
      <a:lvl1pPr marL="312756" indent="-312756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•"/>
        <a:defRPr sz="2083" b="1">
          <a:solidFill>
            <a:schemeClr val="tx1"/>
          </a:solidFill>
          <a:latin typeface="+mn-lt"/>
          <a:ea typeface="+mn-ea"/>
          <a:cs typeface="+mn-cs"/>
        </a:defRPr>
      </a:lvl1pPr>
      <a:lvl2pPr marL="677876" indent="-260387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2083">
          <a:solidFill>
            <a:schemeClr val="tx1"/>
          </a:solidFill>
          <a:latin typeface="+mn-lt"/>
          <a:ea typeface="华文细黑" pitchFamily="2" charset="-122"/>
        </a:defRPr>
      </a:lvl2pPr>
      <a:lvl3pPr marL="1044442" indent="-208017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•"/>
        <a:defRPr sz="2083">
          <a:solidFill>
            <a:schemeClr val="tx1"/>
          </a:solidFill>
          <a:latin typeface="+mn-lt"/>
          <a:ea typeface="华文细黑" pitchFamily="2" charset="-122"/>
        </a:defRPr>
      </a:lvl3pPr>
      <a:lvl4pPr marL="1461930" indent="-209475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2083">
          <a:solidFill>
            <a:schemeClr val="tx1"/>
          </a:solidFill>
          <a:latin typeface="+mn-lt"/>
          <a:ea typeface="华文细黑" pitchFamily="2" charset="-122"/>
        </a:defRPr>
      </a:lvl4pPr>
      <a:lvl5pPr marL="1877961" indent="-206561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»"/>
        <a:defRPr sz="2083">
          <a:solidFill>
            <a:schemeClr val="tx1"/>
          </a:solidFill>
          <a:latin typeface="+mn-lt"/>
          <a:ea typeface="华文细黑" pitchFamily="2" charset="-122"/>
        </a:defRPr>
      </a:lvl5pPr>
      <a:lvl6pPr marL="2296493" indent="-207455" algn="l" rtl="0" fontAlgn="base">
        <a:lnSpc>
          <a:spcPct val="140000"/>
        </a:lnSpc>
        <a:spcBef>
          <a:spcPct val="0"/>
        </a:spcBef>
        <a:spcAft>
          <a:spcPct val="0"/>
        </a:spcAft>
        <a:defRPr sz="2083">
          <a:solidFill>
            <a:schemeClr val="tx1"/>
          </a:solidFill>
          <a:latin typeface="+mn-lt"/>
          <a:ea typeface="华文细黑" pitchFamily="2" charset="-122"/>
        </a:defRPr>
      </a:lvl6pPr>
      <a:lvl7pPr marL="2714306" indent="-207455" algn="l" rtl="0" fontAlgn="base">
        <a:lnSpc>
          <a:spcPct val="140000"/>
        </a:lnSpc>
        <a:spcBef>
          <a:spcPct val="0"/>
        </a:spcBef>
        <a:spcAft>
          <a:spcPct val="0"/>
        </a:spcAft>
        <a:defRPr sz="2083">
          <a:solidFill>
            <a:schemeClr val="tx1"/>
          </a:solidFill>
          <a:latin typeface="+mn-lt"/>
          <a:ea typeface="华文细黑" pitchFamily="2" charset="-122"/>
        </a:defRPr>
      </a:lvl7pPr>
      <a:lvl8pPr marL="3132109" indent="-207455" algn="l" rtl="0" fontAlgn="base">
        <a:lnSpc>
          <a:spcPct val="140000"/>
        </a:lnSpc>
        <a:spcBef>
          <a:spcPct val="0"/>
        </a:spcBef>
        <a:spcAft>
          <a:spcPct val="0"/>
        </a:spcAft>
        <a:defRPr sz="2083">
          <a:solidFill>
            <a:schemeClr val="tx1"/>
          </a:solidFill>
          <a:latin typeface="+mn-lt"/>
          <a:ea typeface="华文细黑" pitchFamily="2" charset="-122"/>
        </a:defRPr>
      </a:lvl8pPr>
      <a:lvl9pPr marL="3549924" indent="-207455" algn="l" rtl="0" fontAlgn="base">
        <a:lnSpc>
          <a:spcPct val="140000"/>
        </a:lnSpc>
        <a:spcBef>
          <a:spcPct val="0"/>
        </a:spcBef>
        <a:spcAft>
          <a:spcPct val="0"/>
        </a:spcAft>
        <a:defRPr sz="2083">
          <a:solidFill>
            <a:schemeClr val="tx1"/>
          </a:solidFill>
          <a:latin typeface="+mn-lt"/>
          <a:ea typeface="华文细黑" pitchFamily="2" charset="-122"/>
        </a:defRPr>
      </a:lvl9pPr>
    </p:bodyStyle>
    <p:otherStyle>
      <a:defPPr>
        <a:defRPr lang="en-US"/>
      </a:defPPr>
      <a:lvl1pPr marL="0" algn="l" defTabSz="835623" rtl="0" eaLnBrk="1" latinLnBrk="0" hangingPunct="1">
        <a:defRPr sz="1593" kern="1200">
          <a:solidFill>
            <a:schemeClr val="tx1"/>
          </a:solidFill>
          <a:latin typeface="+mn-lt"/>
          <a:ea typeface="+mn-ea"/>
          <a:cs typeface="+mn-cs"/>
        </a:defRPr>
      </a:lvl1pPr>
      <a:lvl2pPr marL="417813" algn="l" defTabSz="835623" rtl="0" eaLnBrk="1" latinLnBrk="0" hangingPunct="1">
        <a:defRPr sz="1593" kern="1200">
          <a:solidFill>
            <a:schemeClr val="tx1"/>
          </a:solidFill>
          <a:latin typeface="+mn-lt"/>
          <a:ea typeface="+mn-ea"/>
          <a:cs typeface="+mn-cs"/>
        </a:defRPr>
      </a:lvl2pPr>
      <a:lvl3pPr marL="835623" algn="l" defTabSz="835623" rtl="0" eaLnBrk="1" latinLnBrk="0" hangingPunct="1">
        <a:defRPr sz="1593" kern="1200">
          <a:solidFill>
            <a:schemeClr val="tx1"/>
          </a:solidFill>
          <a:latin typeface="+mn-lt"/>
          <a:ea typeface="+mn-ea"/>
          <a:cs typeface="+mn-cs"/>
        </a:defRPr>
      </a:lvl3pPr>
      <a:lvl4pPr marL="1253430" algn="l" defTabSz="835623" rtl="0" eaLnBrk="1" latinLnBrk="0" hangingPunct="1">
        <a:defRPr sz="1593" kern="1200">
          <a:solidFill>
            <a:schemeClr val="tx1"/>
          </a:solidFill>
          <a:latin typeface="+mn-lt"/>
          <a:ea typeface="+mn-ea"/>
          <a:cs typeface="+mn-cs"/>
        </a:defRPr>
      </a:lvl4pPr>
      <a:lvl5pPr marL="1671234" algn="l" defTabSz="835623" rtl="0" eaLnBrk="1" latinLnBrk="0" hangingPunct="1">
        <a:defRPr sz="1593" kern="1200">
          <a:solidFill>
            <a:schemeClr val="tx1"/>
          </a:solidFill>
          <a:latin typeface="+mn-lt"/>
          <a:ea typeface="+mn-ea"/>
          <a:cs typeface="+mn-cs"/>
        </a:defRPr>
      </a:lvl5pPr>
      <a:lvl6pPr marL="2089043" algn="l" defTabSz="835623" rtl="0" eaLnBrk="1" latinLnBrk="0" hangingPunct="1">
        <a:defRPr sz="1593" kern="1200">
          <a:solidFill>
            <a:schemeClr val="tx1"/>
          </a:solidFill>
          <a:latin typeface="+mn-lt"/>
          <a:ea typeface="+mn-ea"/>
          <a:cs typeface="+mn-cs"/>
        </a:defRPr>
      </a:lvl6pPr>
      <a:lvl7pPr marL="2506849" algn="l" defTabSz="835623" rtl="0" eaLnBrk="1" latinLnBrk="0" hangingPunct="1">
        <a:defRPr sz="1593" kern="1200">
          <a:solidFill>
            <a:schemeClr val="tx1"/>
          </a:solidFill>
          <a:latin typeface="+mn-lt"/>
          <a:ea typeface="+mn-ea"/>
          <a:cs typeface="+mn-cs"/>
        </a:defRPr>
      </a:lvl7pPr>
      <a:lvl8pPr marL="2924659" algn="l" defTabSz="835623" rtl="0" eaLnBrk="1" latinLnBrk="0" hangingPunct="1">
        <a:defRPr sz="1593" kern="1200">
          <a:solidFill>
            <a:schemeClr val="tx1"/>
          </a:solidFill>
          <a:latin typeface="+mn-lt"/>
          <a:ea typeface="+mn-ea"/>
          <a:cs typeface="+mn-cs"/>
        </a:defRPr>
      </a:lvl8pPr>
      <a:lvl9pPr marL="3342466" algn="l" defTabSz="835623" rtl="0" eaLnBrk="1" latinLnBrk="0" hangingPunct="1">
        <a:defRPr sz="15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9" descr="d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8842"/>
            <a:ext cx="12610326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" name="Text Box 8"/>
          <p:cNvSpPr txBox="1">
            <a:spLocks noChangeArrowheads="1"/>
          </p:cNvSpPr>
          <p:nvPr/>
        </p:nvSpPr>
        <p:spPr bwMode="auto">
          <a:xfrm>
            <a:off x="1041383" y="5927410"/>
            <a:ext cx="2320573" cy="16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72455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1085" smtClean="0">
                <a:solidFill>
                  <a:srgbClr val="000000"/>
                </a:solidFill>
                <a:latin typeface="FrutigerNext LT Bold" pitchFamily="34" charset="0"/>
                <a:ea typeface="MS PGothic" pitchFamily="34" charset="-128"/>
              </a:rPr>
              <a:t>HUAWEI TECHNOLOGIES CO., LTD.</a:t>
            </a:r>
          </a:p>
        </p:txBody>
      </p:sp>
      <p:pic>
        <p:nvPicPr>
          <p:cNvPr id="10244" name="Picture 9" descr="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171" y="5867611"/>
            <a:ext cx="1807101" cy="28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041381" y="298997"/>
            <a:ext cx="10518815" cy="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0064" rIns="80129" bIns="400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4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381" y="1496440"/>
            <a:ext cx="10518815" cy="3853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142" tIns="40070" rIns="80142" bIns="400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10249" name="Rectangle 15"/>
          <p:cNvSpPr>
            <a:spLocks noChangeArrowheads="1"/>
          </p:cNvSpPr>
          <p:nvPr/>
        </p:nvSpPr>
        <p:spPr bwMode="auto">
          <a:xfrm>
            <a:off x="-2690961" y="635913"/>
            <a:ext cx="2542193" cy="499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464" tIns="36233" rIns="72464" bIns="36233">
            <a:spAutoFit/>
          </a:bodyPr>
          <a:lstStyle/>
          <a:p>
            <a:pPr marL="310111" indent="-310111" algn="r" defTabSz="1102618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英文标题</a:t>
            </a:r>
            <a:r>
              <a:rPr lang="en-US" altLang="zh-CN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:32-35pt  </a:t>
            </a:r>
            <a:endParaRPr lang="zh-CN" altLang="en-US" sz="995">
              <a:solidFill>
                <a:srgbClr val="FFFFFF"/>
              </a:solidFill>
              <a:latin typeface="Calibri" pitchFamily="34" charset="0"/>
              <a:ea typeface="宋体" pitchFamily="2" charset="-122"/>
            </a:endParaRPr>
          </a:p>
          <a:p>
            <a:pPr marL="310111" indent="-310111" algn="r" defTabSz="1102618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颜色</a:t>
            </a:r>
            <a:r>
              <a:rPr lang="en-US" altLang="zh-CN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: R153 G0 B0</a:t>
            </a:r>
          </a:p>
          <a:p>
            <a:pPr marL="310111" indent="-310111" algn="r" defTabSz="1102618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内部使用字体 </a:t>
            </a:r>
            <a:r>
              <a:rPr lang="en-US" altLang="zh-CN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:</a:t>
            </a:r>
          </a:p>
          <a:p>
            <a:pPr marL="310111" indent="-310111" algn="r" defTabSz="1102618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FrutigerNext LT Medium</a:t>
            </a:r>
          </a:p>
          <a:p>
            <a:pPr marL="310111" indent="-310111" algn="r" defTabSz="1102618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外部使用字体 </a:t>
            </a:r>
            <a:r>
              <a:rPr lang="en-US" altLang="zh-CN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: Arial</a:t>
            </a:r>
          </a:p>
          <a:p>
            <a:pPr marL="310111" indent="-310111" algn="r" defTabSz="1102618">
              <a:lnSpc>
                <a:spcPct val="75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altLang="zh-CN" sz="995">
              <a:solidFill>
                <a:srgbClr val="FFFFFF"/>
              </a:solidFill>
              <a:latin typeface="Calibri" pitchFamily="34" charset="0"/>
              <a:ea typeface="宋体" pitchFamily="2" charset="-122"/>
            </a:endParaRPr>
          </a:p>
          <a:p>
            <a:pPr marL="310111" indent="-310111" algn="r" defTabSz="1102618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中文标题</a:t>
            </a:r>
            <a:r>
              <a:rPr lang="en-US" altLang="zh-CN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:30-32pt  </a:t>
            </a:r>
            <a:endParaRPr lang="zh-CN" altLang="en-US" sz="995">
              <a:solidFill>
                <a:srgbClr val="FFFFFF"/>
              </a:solidFill>
              <a:latin typeface="Calibri" pitchFamily="34" charset="0"/>
              <a:ea typeface="宋体" pitchFamily="2" charset="-122"/>
            </a:endParaRPr>
          </a:p>
          <a:p>
            <a:pPr marL="310111" indent="-310111" algn="r" defTabSz="1102618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颜色</a:t>
            </a:r>
            <a:r>
              <a:rPr lang="en-US" altLang="zh-CN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: R153 G0 B0</a:t>
            </a:r>
          </a:p>
          <a:p>
            <a:pPr marL="310111" indent="-310111" algn="r" defTabSz="1102618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字体</a:t>
            </a:r>
            <a:r>
              <a:rPr lang="en-US" altLang="zh-CN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:</a:t>
            </a:r>
            <a:r>
              <a:rPr lang="zh-CN" altLang="en-US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黑体</a:t>
            </a:r>
          </a:p>
          <a:p>
            <a:pPr marL="310111" indent="-310111" algn="r" defTabSz="1102618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endParaRPr lang="zh-CN" altLang="en-US" sz="995">
              <a:solidFill>
                <a:srgbClr val="FFFFFF"/>
              </a:solidFill>
              <a:latin typeface="Calibri" pitchFamily="34" charset="0"/>
              <a:ea typeface="宋体" pitchFamily="2" charset="-122"/>
            </a:endParaRPr>
          </a:p>
          <a:p>
            <a:pPr marL="310111" indent="-310111" algn="r" defTabSz="1102618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endParaRPr lang="zh-CN" altLang="en-US" sz="995">
              <a:solidFill>
                <a:srgbClr val="FFFFFF"/>
              </a:solidFill>
              <a:latin typeface="Calibri" pitchFamily="34" charset="0"/>
              <a:ea typeface="宋体" pitchFamily="2" charset="-122"/>
            </a:endParaRPr>
          </a:p>
          <a:p>
            <a:pPr marL="310111" indent="-310111" algn="r" defTabSz="1102618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endParaRPr lang="zh-CN" altLang="en-US" sz="995">
              <a:solidFill>
                <a:srgbClr val="FFFFFF"/>
              </a:solidFill>
              <a:latin typeface="Calibri" pitchFamily="34" charset="0"/>
              <a:ea typeface="宋体" pitchFamily="2" charset="-122"/>
            </a:endParaRPr>
          </a:p>
          <a:p>
            <a:pPr marL="310111" indent="-310111" algn="r" defTabSz="1102618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英文正文</a:t>
            </a:r>
            <a:r>
              <a:rPr lang="en-US" altLang="zh-CN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:20-22pt</a:t>
            </a:r>
          </a:p>
          <a:p>
            <a:pPr marL="310111" indent="-310111" algn="r" defTabSz="1102618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子目录 </a:t>
            </a:r>
            <a:r>
              <a:rPr lang="en-US" altLang="zh-CN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(2-5</a:t>
            </a:r>
            <a:r>
              <a:rPr lang="zh-CN" altLang="en-US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级</a:t>
            </a:r>
            <a:r>
              <a:rPr lang="en-US" altLang="zh-CN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) :18pt  </a:t>
            </a:r>
          </a:p>
          <a:p>
            <a:pPr marL="310111" indent="-310111" algn="r" defTabSz="1102618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颜色</a:t>
            </a:r>
            <a:r>
              <a:rPr lang="en-US" altLang="zh-CN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:</a:t>
            </a:r>
            <a:r>
              <a:rPr lang="zh-CN" altLang="en-US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黑色</a:t>
            </a:r>
          </a:p>
          <a:p>
            <a:pPr marL="310111" indent="-310111" algn="r" defTabSz="1102618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内部使用字体 </a:t>
            </a:r>
            <a:r>
              <a:rPr lang="en-US" altLang="zh-CN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:</a:t>
            </a:r>
          </a:p>
          <a:p>
            <a:pPr marL="310111" indent="-310111" algn="r" defTabSz="1102618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FrutigerNext LT Regular</a:t>
            </a:r>
          </a:p>
          <a:p>
            <a:pPr marL="310111" indent="-310111" algn="r" defTabSz="1102618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外部使用字体 </a:t>
            </a:r>
            <a:r>
              <a:rPr lang="en-US" altLang="zh-CN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: Arial</a:t>
            </a:r>
          </a:p>
          <a:p>
            <a:pPr marL="310111" indent="-310111" algn="r" defTabSz="1102618">
              <a:lnSpc>
                <a:spcPct val="75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altLang="zh-CN" sz="995">
              <a:solidFill>
                <a:srgbClr val="FFFFFF"/>
              </a:solidFill>
              <a:latin typeface="Calibri" pitchFamily="34" charset="0"/>
              <a:ea typeface="宋体" pitchFamily="2" charset="-122"/>
            </a:endParaRPr>
          </a:p>
          <a:p>
            <a:pPr marL="310111" indent="-310111" algn="r" defTabSz="1102618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中文正文</a:t>
            </a:r>
            <a:r>
              <a:rPr lang="en-US" altLang="zh-CN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:18-20pt</a:t>
            </a:r>
          </a:p>
          <a:p>
            <a:pPr marL="310111" indent="-310111" algn="r" defTabSz="1102618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子目录</a:t>
            </a:r>
            <a:r>
              <a:rPr lang="en-US" altLang="zh-CN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(2-5</a:t>
            </a:r>
            <a:r>
              <a:rPr lang="zh-CN" altLang="en-US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级</a:t>
            </a:r>
            <a:r>
              <a:rPr lang="en-US" altLang="zh-CN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):18pt </a:t>
            </a:r>
            <a:endParaRPr lang="zh-CN" altLang="en-US" sz="995">
              <a:solidFill>
                <a:srgbClr val="FFFFFF"/>
              </a:solidFill>
              <a:latin typeface="Calibri" pitchFamily="34" charset="0"/>
              <a:ea typeface="宋体" pitchFamily="2" charset="-122"/>
            </a:endParaRPr>
          </a:p>
          <a:p>
            <a:pPr marL="310111" indent="-310111" algn="r" defTabSz="1102618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颜色</a:t>
            </a:r>
            <a:r>
              <a:rPr lang="en-US" altLang="zh-CN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:</a:t>
            </a:r>
            <a:r>
              <a:rPr lang="zh-CN" altLang="en-US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黑色</a:t>
            </a:r>
          </a:p>
          <a:p>
            <a:pPr marL="310111" indent="-310111" algn="r" defTabSz="1102618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字体</a:t>
            </a:r>
            <a:r>
              <a:rPr lang="en-US" altLang="zh-CN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:</a:t>
            </a:r>
            <a:r>
              <a:rPr lang="zh-CN" altLang="en-US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细黑体</a:t>
            </a:r>
            <a:r>
              <a:rPr lang="zh-CN" altLang="en-US" sz="995" b="1">
                <a:solidFill>
                  <a:srgbClr val="FFFFFF"/>
                </a:solidFill>
                <a:latin typeface="Arial" pitchFamily="34" charset="0"/>
                <a:ea typeface="华文细黑"/>
              </a:rPr>
              <a:t> </a:t>
            </a:r>
          </a:p>
        </p:txBody>
      </p:sp>
      <p:grpSp>
        <p:nvGrpSpPr>
          <p:cNvPr id="10250" name="Group 16"/>
          <p:cNvGrpSpPr>
            <a:grpSpLocks/>
          </p:cNvGrpSpPr>
          <p:nvPr/>
        </p:nvGrpSpPr>
        <p:grpSpPr bwMode="auto">
          <a:xfrm>
            <a:off x="12850983" y="3226239"/>
            <a:ext cx="1266722" cy="2962245"/>
            <a:chOff x="5839" y="2251"/>
            <a:chExt cx="579" cy="2031"/>
          </a:xfrm>
        </p:grpSpPr>
        <p:sp>
          <p:nvSpPr>
            <p:cNvPr id="10253" name="Rectangle 17"/>
            <p:cNvSpPr>
              <a:spLocks noChangeArrowheads="1"/>
            </p:cNvSpPr>
            <p:nvPr userDrawn="1"/>
          </p:nvSpPr>
          <p:spPr bwMode="auto">
            <a:xfrm>
              <a:off x="5839" y="3142"/>
              <a:ext cx="579" cy="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25" tIns="45712" rIns="91425" bIns="45712" anchor="ctr">
              <a:spAutoFit/>
            </a:bodyPr>
            <a:lstStyle/>
            <a:p>
              <a:pPr defTabSz="1102618" eaLnBrk="1" hangingPunct="1"/>
              <a:endParaRPr lang="zh-CN" altLang="en-US" sz="1627">
                <a:latin typeface="Calibri" pitchFamily="34" charset="0"/>
                <a:ea typeface="宋体" pitchFamily="2" charset="-122"/>
              </a:endParaRPr>
            </a:p>
          </p:txBody>
        </p:sp>
        <p:grpSp>
          <p:nvGrpSpPr>
            <p:cNvPr id="10254" name="Group 18"/>
            <p:cNvGrpSpPr>
              <a:grpSpLocks/>
            </p:cNvGrpSpPr>
            <p:nvPr userDrawn="1"/>
          </p:nvGrpSpPr>
          <p:grpSpPr bwMode="auto">
            <a:xfrm>
              <a:off x="5893" y="2387"/>
              <a:ext cx="466" cy="115"/>
              <a:chOff x="5893" y="2387"/>
              <a:chExt cx="466" cy="115"/>
            </a:xfrm>
          </p:grpSpPr>
          <p:sp>
            <p:nvSpPr>
              <p:cNvPr id="10315" name="Rectangle 19"/>
              <p:cNvSpPr>
                <a:spLocks noChangeArrowheads="1"/>
              </p:cNvSpPr>
              <p:nvPr userDrawn="1"/>
            </p:nvSpPr>
            <p:spPr bwMode="auto">
              <a:xfrm flipV="1">
                <a:off x="6010" y="2387"/>
                <a:ext cx="116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316" name="Rectangle 20"/>
              <p:cNvSpPr>
                <a:spLocks noChangeArrowheads="1"/>
              </p:cNvSpPr>
              <p:nvPr userDrawn="1"/>
            </p:nvSpPr>
            <p:spPr bwMode="auto">
              <a:xfrm flipV="1">
                <a:off x="6126" y="2387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317" name="Rectangle 21"/>
              <p:cNvSpPr>
                <a:spLocks noChangeArrowheads="1"/>
              </p:cNvSpPr>
              <p:nvPr userDrawn="1"/>
            </p:nvSpPr>
            <p:spPr bwMode="auto">
              <a:xfrm flipV="1">
                <a:off x="6242" y="2387"/>
                <a:ext cx="117" cy="115"/>
              </a:xfrm>
              <a:prstGeom prst="rect">
                <a:avLst/>
              </a:prstGeom>
              <a:solidFill>
                <a:srgbClr val="9966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318" name="Rectangle 22"/>
              <p:cNvSpPr>
                <a:spLocks noChangeArrowheads="1"/>
              </p:cNvSpPr>
              <p:nvPr userDrawn="1"/>
            </p:nvSpPr>
            <p:spPr bwMode="auto">
              <a:xfrm flipV="1">
                <a:off x="5893" y="2387"/>
                <a:ext cx="117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10255" name="Group 23"/>
            <p:cNvGrpSpPr>
              <a:grpSpLocks/>
            </p:cNvGrpSpPr>
            <p:nvPr userDrawn="1"/>
          </p:nvGrpSpPr>
          <p:grpSpPr bwMode="auto">
            <a:xfrm>
              <a:off x="5893" y="2523"/>
              <a:ext cx="466" cy="115"/>
              <a:chOff x="5893" y="2523"/>
              <a:chExt cx="466" cy="115"/>
            </a:xfrm>
          </p:grpSpPr>
          <p:sp>
            <p:nvSpPr>
              <p:cNvPr id="10311" name="Rectangle 24"/>
              <p:cNvSpPr>
                <a:spLocks noChangeArrowheads="1"/>
              </p:cNvSpPr>
              <p:nvPr userDrawn="1"/>
            </p:nvSpPr>
            <p:spPr bwMode="auto">
              <a:xfrm flipV="1">
                <a:off x="6010" y="2523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312" name="Rectangle 25"/>
              <p:cNvSpPr>
                <a:spLocks noChangeArrowheads="1"/>
              </p:cNvSpPr>
              <p:nvPr userDrawn="1"/>
            </p:nvSpPr>
            <p:spPr bwMode="auto">
              <a:xfrm flipV="1">
                <a:off x="6126" y="2523"/>
                <a:ext cx="116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313" name="Rectangle 26"/>
              <p:cNvSpPr>
                <a:spLocks noChangeArrowheads="1"/>
              </p:cNvSpPr>
              <p:nvPr userDrawn="1"/>
            </p:nvSpPr>
            <p:spPr bwMode="auto">
              <a:xfrm flipV="1">
                <a:off x="6242" y="2523"/>
                <a:ext cx="117" cy="115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314" name="Rectangle 27"/>
              <p:cNvSpPr>
                <a:spLocks noChangeArrowheads="1"/>
              </p:cNvSpPr>
              <p:nvPr userDrawn="1"/>
            </p:nvSpPr>
            <p:spPr bwMode="auto">
              <a:xfrm flipV="1">
                <a:off x="5893" y="2523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10256" name="Group 28"/>
            <p:cNvGrpSpPr>
              <a:grpSpLocks/>
            </p:cNvGrpSpPr>
            <p:nvPr userDrawn="1"/>
          </p:nvGrpSpPr>
          <p:grpSpPr bwMode="auto">
            <a:xfrm>
              <a:off x="5893" y="2659"/>
              <a:ext cx="466" cy="115"/>
              <a:chOff x="5893" y="2659"/>
              <a:chExt cx="466" cy="115"/>
            </a:xfrm>
          </p:grpSpPr>
          <p:sp>
            <p:nvSpPr>
              <p:cNvPr id="10307" name="Rectangle 29"/>
              <p:cNvSpPr>
                <a:spLocks noChangeArrowheads="1"/>
              </p:cNvSpPr>
              <p:nvPr userDrawn="1"/>
            </p:nvSpPr>
            <p:spPr bwMode="auto">
              <a:xfrm flipV="1">
                <a:off x="6010" y="2659"/>
                <a:ext cx="116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308" name="Rectangle 30"/>
              <p:cNvSpPr>
                <a:spLocks noChangeArrowheads="1"/>
              </p:cNvSpPr>
              <p:nvPr userDrawn="1"/>
            </p:nvSpPr>
            <p:spPr bwMode="auto">
              <a:xfrm flipV="1">
                <a:off x="6126" y="2659"/>
                <a:ext cx="116" cy="115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309" name="Rectangle 31"/>
              <p:cNvSpPr>
                <a:spLocks noChangeArrowheads="1"/>
              </p:cNvSpPr>
              <p:nvPr userDrawn="1"/>
            </p:nvSpPr>
            <p:spPr bwMode="auto">
              <a:xfrm flipV="1">
                <a:off x="6242" y="2659"/>
                <a:ext cx="117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310" name="Rectangle 32"/>
              <p:cNvSpPr>
                <a:spLocks noChangeArrowheads="1"/>
              </p:cNvSpPr>
              <p:nvPr userDrawn="1"/>
            </p:nvSpPr>
            <p:spPr bwMode="auto">
              <a:xfrm flipV="1">
                <a:off x="5893" y="2659"/>
                <a:ext cx="117" cy="115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10257" name="Group 33"/>
            <p:cNvGrpSpPr>
              <a:grpSpLocks/>
            </p:cNvGrpSpPr>
            <p:nvPr userDrawn="1"/>
          </p:nvGrpSpPr>
          <p:grpSpPr bwMode="auto">
            <a:xfrm>
              <a:off x="5893" y="2251"/>
              <a:ext cx="466" cy="119"/>
              <a:chOff x="5893" y="2251"/>
              <a:chExt cx="466" cy="119"/>
            </a:xfrm>
          </p:grpSpPr>
          <p:sp>
            <p:nvSpPr>
              <p:cNvPr id="10303" name="Rectangle 34"/>
              <p:cNvSpPr>
                <a:spLocks noChangeArrowheads="1"/>
              </p:cNvSpPr>
              <p:nvPr userDrawn="1"/>
            </p:nvSpPr>
            <p:spPr bwMode="auto">
              <a:xfrm flipV="1">
                <a:off x="6126" y="2251"/>
                <a:ext cx="116" cy="119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304" name="Rectangle 35"/>
              <p:cNvSpPr>
                <a:spLocks noChangeArrowheads="1"/>
              </p:cNvSpPr>
              <p:nvPr userDrawn="1"/>
            </p:nvSpPr>
            <p:spPr bwMode="auto">
              <a:xfrm flipV="1">
                <a:off x="6242" y="2251"/>
                <a:ext cx="117" cy="119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305" name="Rectangle 36"/>
              <p:cNvSpPr>
                <a:spLocks noChangeArrowheads="1"/>
              </p:cNvSpPr>
              <p:nvPr userDrawn="1"/>
            </p:nvSpPr>
            <p:spPr bwMode="auto">
              <a:xfrm flipV="1">
                <a:off x="5893" y="2251"/>
                <a:ext cx="117" cy="119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306" name="Rectangle 37"/>
              <p:cNvSpPr>
                <a:spLocks noChangeArrowheads="1"/>
              </p:cNvSpPr>
              <p:nvPr userDrawn="1"/>
            </p:nvSpPr>
            <p:spPr bwMode="auto">
              <a:xfrm flipV="1">
                <a:off x="6010" y="2251"/>
                <a:ext cx="116" cy="119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10258" name="Group 38"/>
            <p:cNvGrpSpPr>
              <a:grpSpLocks/>
            </p:cNvGrpSpPr>
            <p:nvPr userDrawn="1"/>
          </p:nvGrpSpPr>
          <p:grpSpPr bwMode="auto">
            <a:xfrm>
              <a:off x="5893" y="2886"/>
              <a:ext cx="466" cy="115"/>
              <a:chOff x="5893" y="2886"/>
              <a:chExt cx="466" cy="115"/>
            </a:xfrm>
          </p:grpSpPr>
          <p:sp>
            <p:nvSpPr>
              <p:cNvPr id="10299" name="Rectangle 39"/>
              <p:cNvSpPr>
                <a:spLocks noChangeArrowheads="1"/>
              </p:cNvSpPr>
              <p:nvPr userDrawn="1"/>
            </p:nvSpPr>
            <p:spPr bwMode="auto">
              <a:xfrm flipV="1">
                <a:off x="6010" y="2886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300" name="Rectangle 40"/>
              <p:cNvSpPr>
                <a:spLocks noChangeArrowheads="1"/>
              </p:cNvSpPr>
              <p:nvPr userDrawn="1"/>
            </p:nvSpPr>
            <p:spPr bwMode="auto">
              <a:xfrm flipV="1">
                <a:off x="6126" y="2886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301" name="Rectangle 41"/>
              <p:cNvSpPr>
                <a:spLocks noChangeArrowheads="1"/>
              </p:cNvSpPr>
              <p:nvPr userDrawn="1"/>
            </p:nvSpPr>
            <p:spPr bwMode="auto">
              <a:xfrm flipV="1">
                <a:off x="6242" y="2886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302" name="Rectangle 42"/>
              <p:cNvSpPr>
                <a:spLocks noChangeArrowheads="1"/>
              </p:cNvSpPr>
              <p:nvPr userDrawn="1"/>
            </p:nvSpPr>
            <p:spPr bwMode="auto">
              <a:xfrm flipV="1">
                <a:off x="5893" y="2886"/>
                <a:ext cx="117" cy="11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10259" name="Group 43"/>
            <p:cNvGrpSpPr>
              <a:grpSpLocks/>
            </p:cNvGrpSpPr>
            <p:nvPr userDrawn="1"/>
          </p:nvGrpSpPr>
          <p:grpSpPr bwMode="auto">
            <a:xfrm>
              <a:off x="5893" y="3022"/>
              <a:ext cx="466" cy="115"/>
              <a:chOff x="5893" y="3022"/>
              <a:chExt cx="466" cy="115"/>
            </a:xfrm>
          </p:grpSpPr>
          <p:sp>
            <p:nvSpPr>
              <p:cNvPr id="10295" name="Rectangle 44"/>
              <p:cNvSpPr>
                <a:spLocks noChangeArrowheads="1"/>
              </p:cNvSpPr>
              <p:nvPr userDrawn="1"/>
            </p:nvSpPr>
            <p:spPr bwMode="auto">
              <a:xfrm flipV="1">
                <a:off x="6010" y="3022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296" name="Rectangle 45"/>
              <p:cNvSpPr>
                <a:spLocks noChangeArrowheads="1"/>
              </p:cNvSpPr>
              <p:nvPr userDrawn="1"/>
            </p:nvSpPr>
            <p:spPr bwMode="auto">
              <a:xfrm flipV="1">
                <a:off x="6126" y="3022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297" name="Rectangle 46"/>
              <p:cNvSpPr>
                <a:spLocks noChangeArrowheads="1"/>
              </p:cNvSpPr>
              <p:nvPr userDrawn="1"/>
            </p:nvSpPr>
            <p:spPr bwMode="auto">
              <a:xfrm flipV="1">
                <a:off x="6242" y="3022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298" name="Rectangle 47"/>
              <p:cNvSpPr>
                <a:spLocks noChangeArrowheads="1"/>
              </p:cNvSpPr>
              <p:nvPr userDrawn="1"/>
            </p:nvSpPr>
            <p:spPr bwMode="auto">
              <a:xfrm flipV="1">
                <a:off x="5893" y="3022"/>
                <a:ext cx="117" cy="1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10260" name="Group 48"/>
            <p:cNvGrpSpPr>
              <a:grpSpLocks/>
            </p:cNvGrpSpPr>
            <p:nvPr userDrawn="1"/>
          </p:nvGrpSpPr>
          <p:grpSpPr bwMode="auto">
            <a:xfrm>
              <a:off x="5893" y="3158"/>
              <a:ext cx="466" cy="115"/>
              <a:chOff x="5893" y="3158"/>
              <a:chExt cx="466" cy="115"/>
            </a:xfrm>
          </p:grpSpPr>
          <p:sp>
            <p:nvSpPr>
              <p:cNvPr id="10291" name="Rectangle 49"/>
              <p:cNvSpPr>
                <a:spLocks noChangeArrowheads="1"/>
              </p:cNvSpPr>
              <p:nvPr userDrawn="1"/>
            </p:nvSpPr>
            <p:spPr bwMode="auto">
              <a:xfrm flipV="1">
                <a:off x="6010" y="3158"/>
                <a:ext cx="116" cy="115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292" name="Rectangle 50"/>
              <p:cNvSpPr>
                <a:spLocks noChangeArrowheads="1"/>
              </p:cNvSpPr>
              <p:nvPr userDrawn="1"/>
            </p:nvSpPr>
            <p:spPr bwMode="auto">
              <a:xfrm flipV="1">
                <a:off x="6126" y="3158"/>
                <a:ext cx="116" cy="115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293" name="Rectangle 51"/>
              <p:cNvSpPr>
                <a:spLocks noChangeArrowheads="1"/>
              </p:cNvSpPr>
              <p:nvPr userDrawn="1"/>
            </p:nvSpPr>
            <p:spPr bwMode="auto">
              <a:xfrm flipV="1">
                <a:off x="6242" y="3158"/>
                <a:ext cx="117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294" name="Rectangle 52"/>
              <p:cNvSpPr>
                <a:spLocks noChangeArrowheads="1"/>
              </p:cNvSpPr>
              <p:nvPr userDrawn="1"/>
            </p:nvSpPr>
            <p:spPr bwMode="auto">
              <a:xfrm flipV="1">
                <a:off x="5893" y="3158"/>
                <a:ext cx="117" cy="1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10261" name="Group 53"/>
            <p:cNvGrpSpPr>
              <a:grpSpLocks/>
            </p:cNvGrpSpPr>
            <p:nvPr userDrawn="1"/>
          </p:nvGrpSpPr>
          <p:grpSpPr bwMode="auto">
            <a:xfrm>
              <a:off x="5893" y="3385"/>
              <a:ext cx="466" cy="115"/>
              <a:chOff x="5893" y="3385"/>
              <a:chExt cx="466" cy="115"/>
            </a:xfrm>
          </p:grpSpPr>
          <p:sp>
            <p:nvSpPr>
              <p:cNvPr id="10287" name="Rectangle 54"/>
              <p:cNvSpPr>
                <a:spLocks noChangeArrowheads="1"/>
              </p:cNvSpPr>
              <p:nvPr userDrawn="1"/>
            </p:nvSpPr>
            <p:spPr bwMode="auto">
              <a:xfrm flipV="1">
                <a:off x="6010" y="3385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288" name="Rectangle 55"/>
              <p:cNvSpPr>
                <a:spLocks noChangeArrowheads="1"/>
              </p:cNvSpPr>
              <p:nvPr userDrawn="1"/>
            </p:nvSpPr>
            <p:spPr bwMode="auto">
              <a:xfrm flipV="1">
                <a:off x="6126" y="3385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289" name="Rectangle 56"/>
              <p:cNvSpPr>
                <a:spLocks noChangeArrowheads="1"/>
              </p:cNvSpPr>
              <p:nvPr userDrawn="1"/>
            </p:nvSpPr>
            <p:spPr bwMode="auto">
              <a:xfrm flipV="1">
                <a:off x="6242" y="3385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290" name="Rectangle 57"/>
              <p:cNvSpPr>
                <a:spLocks noChangeArrowheads="1"/>
              </p:cNvSpPr>
              <p:nvPr userDrawn="1"/>
            </p:nvSpPr>
            <p:spPr bwMode="auto">
              <a:xfrm flipV="1">
                <a:off x="5893" y="3385"/>
                <a:ext cx="117" cy="11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10262" name="Group 58"/>
            <p:cNvGrpSpPr>
              <a:grpSpLocks/>
            </p:cNvGrpSpPr>
            <p:nvPr userDrawn="1"/>
          </p:nvGrpSpPr>
          <p:grpSpPr bwMode="auto">
            <a:xfrm>
              <a:off x="5893" y="3521"/>
              <a:ext cx="466" cy="115"/>
              <a:chOff x="5893" y="3521"/>
              <a:chExt cx="466" cy="115"/>
            </a:xfrm>
          </p:grpSpPr>
          <p:sp>
            <p:nvSpPr>
              <p:cNvPr id="10283" name="Rectangle 59"/>
              <p:cNvSpPr>
                <a:spLocks noChangeArrowheads="1"/>
              </p:cNvSpPr>
              <p:nvPr userDrawn="1"/>
            </p:nvSpPr>
            <p:spPr bwMode="auto">
              <a:xfrm flipV="1">
                <a:off x="6010" y="3521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284" name="Rectangle 60"/>
              <p:cNvSpPr>
                <a:spLocks noChangeArrowheads="1"/>
              </p:cNvSpPr>
              <p:nvPr userDrawn="1"/>
            </p:nvSpPr>
            <p:spPr bwMode="auto">
              <a:xfrm flipV="1">
                <a:off x="6126" y="3521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285" name="Rectangle 61"/>
              <p:cNvSpPr>
                <a:spLocks noChangeArrowheads="1"/>
              </p:cNvSpPr>
              <p:nvPr userDrawn="1"/>
            </p:nvSpPr>
            <p:spPr bwMode="auto">
              <a:xfrm flipV="1">
                <a:off x="6242" y="3521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286" name="Rectangle 62"/>
              <p:cNvSpPr>
                <a:spLocks noChangeArrowheads="1"/>
              </p:cNvSpPr>
              <p:nvPr userDrawn="1"/>
            </p:nvSpPr>
            <p:spPr bwMode="auto">
              <a:xfrm flipV="1">
                <a:off x="5893" y="3521"/>
                <a:ext cx="117" cy="11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10263" name="Group 63"/>
            <p:cNvGrpSpPr>
              <a:grpSpLocks/>
            </p:cNvGrpSpPr>
            <p:nvPr userDrawn="1"/>
          </p:nvGrpSpPr>
          <p:grpSpPr bwMode="auto">
            <a:xfrm>
              <a:off x="5893" y="3657"/>
              <a:ext cx="466" cy="115"/>
              <a:chOff x="5893" y="3657"/>
              <a:chExt cx="466" cy="115"/>
            </a:xfrm>
          </p:grpSpPr>
          <p:sp>
            <p:nvSpPr>
              <p:cNvPr id="10279" name="Rectangle 64"/>
              <p:cNvSpPr>
                <a:spLocks noChangeArrowheads="1"/>
              </p:cNvSpPr>
              <p:nvPr userDrawn="1"/>
            </p:nvSpPr>
            <p:spPr bwMode="auto">
              <a:xfrm flipV="1">
                <a:off x="6010" y="3657"/>
                <a:ext cx="116" cy="115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280" name="Rectangle 65"/>
              <p:cNvSpPr>
                <a:spLocks noChangeArrowheads="1"/>
              </p:cNvSpPr>
              <p:nvPr userDrawn="1"/>
            </p:nvSpPr>
            <p:spPr bwMode="auto">
              <a:xfrm flipV="1">
                <a:off x="6126" y="3657"/>
                <a:ext cx="116" cy="115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281" name="Rectangle 66"/>
              <p:cNvSpPr>
                <a:spLocks noChangeArrowheads="1"/>
              </p:cNvSpPr>
              <p:nvPr userDrawn="1"/>
            </p:nvSpPr>
            <p:spPr bwMode="auto">
              <a:xfrm flipV="1">
                <a:off x="6242" y="3657"/>
                <a:ext cx="117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282" name="Rectangle 67"/>
              <p:cNvSpPr>
                <a:spLocks noChangeArrowheads="1"/>
              </p:cNvSpPr>
              <p:nvPr userDrawn="1"/>
            </p:nvSpPr>
            <p:spPr bwMode="auto">
              <a:xfrm flipV="1">
                <a:off x="5893" y="3657"/>
                <a:ext cx="117" cy="11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10264" name="Group 68"/>
            <p:cNvGrpSpPr>
              <a:grpSpLocks/>
            </p:cNvGrpSpPr>
            <p:nvPr userDrawn="1"/>
          </p:nvGrpSpPr>
          <p:grpSpPr bwMode="auto">
            <a:xfrm>
              <a:off x="5893" y="3884"/>
              <a:ext cx="466" cy="115"/>
              <a:chOff x="5893" y="3884"/>
              <a:chExt cx="466" cy="115"/>
            </a:xfrm>
          </p:grpSpPr>
          <p:sp>
            <p:nvSpPr>
              <p:cNvPr id="10275" name="Rectangle 69"/>
              <p:cNvSpPr>
                <a:spLocks noChangeArrowheads="1"/>
              </p:cNvSpPr>
              <p:nvPr userDrawn="1"/>
            </p:nvSpPr>
            <p:spPr bwMode="auto">
              <a:xfrm flipV="1">
                <a:off x="6010" y="3884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276" name="Rectangle 70"/>
              <p:cNvSpPr>
                <a:spLocks noChangeArrowheads="1"/>
              </p:cNvSpPr>
              <p:nvPr userDrawn="1"/>
            </p:nvSpPr>
            <p:spPr bwMode="auto">
              <a:xfrm flipV="1">
                <a:off x="6126" y="3884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277" name="Rectangle 71"/>
              <p:cNvSpPr>
                <a:spLocks noChangeArrowheads="1"/>
              </p:cNvSpPr>
              <p:nvPr userDrawn="1"/>
            </p:nvSpPr>
            <p:spPr bwMode="auto">
              <a:xfrm flipV="1">
                <a:off x="6242" y="3884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278" name="Rectangle 72"/>
              <p:cNvSpPr>
                <a:spLocks noChangeArrowheads="1"/>
              </p:cNvSpPr>
              <p:nvPr userDrawn="1"/>
            </p:nvSpPr>
            <p:spPr bwMode="auto">
              <a:xfrm flipV="1">
                <a:off x="5893" y="3884"/>
                <a:ext cx="117" cy="11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10265" name="Group 73"/>
            <p:cNvGrpSpPr>
              <a:grpSpLocks/>
            </p:cNvGrpSpPr>
            <p:nvPr userDrawn="1"/>
          </p:nvGrpSpPr>
          <p:grpSpPr bwMode="auto">
            <a:xfrm>
              <a:off x="5893" y="4026"/>
              <a:ext cx="466" cy="115"/>
              <a:chOff x="5893" y="4026"/>
              <a:chExt cx="466" cy="115"/>
            </a:xfrm>
          </p:grpSpPr>
          <p:sp>
            <p:nvSpPr>
              <p:cNvPr id="10271" name="Rectangle 74"/>
              <p:cNvSpPr>
                <a:spLocks noChangeArrowheads="1"/>
              </p:cNvSpPr>
              <p:nvPr userDrawn="1"/>
            </p:nvSpPr>
            <p:spPr bwMode="auto">
              <a:xfrm flipV="1">
                <a:off x="6010" y="4026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272" name="Rectangle 75"/>
              <p:cNvSpPr>
                <a:spLocks noChangeArrowheads="1"/>
              </p:cNvSpPr>
              <p:nvPr userDrawn="1"/>
            </p:nvSpPr>
            <p:spPr bwMode="auto">
              <a:xfrm flipV="1">
                <a:off x="6126" y="4026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273" name="Rectangle 76"/>
              <p:cNvSpPr>
                <a:spLocks noChangeArrowheads="1"/>
              </p:cNvSpPr>
              <p:nvPr userDrawn="1"/>
            </p:nvSpPr>
            <p:spPr bwMode="auto">
              <a:xfrm flipV="1">
                <a:off x="6242" y="4026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274" name="Rectangle 77"/>
              <p:cNvSpPr>
                <a:spLocks noChangeArrowheads="1"/>
              </p:cNvSpPr>
              <p:nvPr userDrawn="1"/>
            </p:nvSpPr>
            <p:spPr bwMode="auto">
              <a:xfrm flipV="1">
                <a:off x="5893" y="4026"/>
                <a:ext cx="117" cy="11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10266" name="Group 78"/>
            <p:cNvGrpSpPr>
              <a:grpSpLocks/>
            </p:cNvGrpSpPr>
            <p:nvPr userDrawn="1"/>
          </p:nvGrpSpPr>
          <p:grpSpPr bwMode="auto">
            <a:xfrm>
              <a:off x="5893" y="4167"/>
              <a:ext cx="466" cy="115"/>
              <a:chOff x="5893" y="4167"/>
              <a:chExt cx="466" cy="115"/>
            </a:xfrm>
          </p:grpSpPr>
          <p:sp>
            <p:nvSpPr>
              <p:cNvPr id="10267" name="Rectangle 79"/>
              <p:cNvSpPr>
                <a:spLocks noChangeArrowheads="1"/>
              </p:cNvSpPr>
              <p:nvPr userDrawn="1"/>
            </p:nvSpPr>
            <p:spPr bwMode="auto">
              <a:xfrm flipV="1">
                <a:off x="6010" y="4167"/>
                <a:ext cx="116" cy="11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268" name="Rectangle 80"/>
              <p:cNvSpPr>
                <a:spLocks noChangeArrowheads="1"/>
              </p:cNvSpPr>
              <p:nvPr userDrawn="1"/>
            </p:nvSpPr>
            <p:spPr bwMode="auto">
              <a:xfrm flipV="1">
                <a:off x="6126" y="4167"/>
                <a:ext cx="116" cy="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269" name="Rectangle 81"/>
              <p:cNvSpPr>
                <a:spLocks noChangeArrowheads="1"/>
              </p:cNvSpPr>
              <p:nvPr userDrawn="1"/>
            </p:nvSpPr>
            <p:spPr bwMode="auto">
              <a:xfrm flipV="1">
                <a:off x="6242" y="4167"/>
                <a:ext cx="117" cy="11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270" name="Rectangle 82"/>
              <p:cNvSpPr>
                <a:spLocks noChangeArrowheads="1"/>
              </p:cNvSpPr>
              <p:nvPr userDrawn="1"/>
            </p:nvSpPr>
            <p:spPr bwMode="auto">
              <a:xfrm flipV="1">
                <a:off x="5893" y="4167"/>
                <a:ext cx="117" cy="11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02618" eaLnBrk="1" hangingPunct="1"/>
                <a:endParaRPr lang="zh-CN" altLang="en-US" sz="1627">
                  <a:latin typeface="Calibri" pitchFamily="34" charset="0"/>
                  <a:ea typeface="宋体" pitchFamily="2" charset="-122"/>
                </a:endParaRPr>
              </a:p>
            </p:txBody>
          </p:sp>
        </p:grpSp>
      </p:grpSp>
      <p:sp>
        <p:nvSpPr>
          <p:cNvPr id="10251" name="Rectangle 83"/>
          <p:cNvSpPr>
            <a:spLocks noChangeArrowheads="1"/>
          </p:cNvSpPr>
          <p:nvPr/>
        </p:nvSpPr>
        <p:spPr bwMode="auto">
          <a:xfrm>
            <a:off x="12750346" y="1232448"/>
            <a:ext cx="1643019" cy="102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464" tIns="36233" rIns="72464" bIns="36233">
            <a:spAutoFit/>
          </a:bodyPr>
          <a:lstStyle/>
          <a:p>
            <a:pPr defTabSz="1102618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配色参考方案：</a:t>
            </a:r>
          </a:p>
          <a:p>
            <a:pPr defTabSz="1102618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建议同一页面内不超过四种颜色，以下是</a:t>
            </a:r>
            <a:r>
              <a:rPr lang="en-US" altLang="zh-CN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13</a:t>
            </a:r>
            <a:r>
              <a:rPr lang="zh-CN" altLang="en-US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组配色方案，同一页面内只选择一组使用。（仅供参考）</a:t>
            </a:r>
          </a:p>
        </p:txBody>
      </p:sp>
      <p:sp>
        <p:nvSpPr>
          <p:cNvPr id="10252" name="Rectangle 84"/>
          <p:cNvSpPr>
            <a:spLocks noChangeArrowheads="1"/>
          </p:cNvSpPr>
          <p:nvPr/>
        </p:nvSpPr>
        <p:spPr bwMode="auto">
          <a:xfrm>
            <a:off x="12750346" y="7294"/>
            <a:ext cx="1544568" cy="44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464" tIns="36233" rIns="72464" bIns="36233">
            <a:spAutoFit/>
          </a:bodyPr>
          <a:lstStyle/>
          <a:p>
            <a:pPr defTabSz="1102618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客户或者合作伙伴的标志放在右上角</a:t>
            </a:r>
            <a:r>
              <a:rPr lang="en-US" altLang="zh-CN" sz="995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.</a:t>
            </a:r>
            <a:endParaRPr lang="zh-CN" altLang="en-US" sz="995">
              <a:solidFill>
                <a:srgbClr val="FFFFFF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9" name="Rectangle 21"/>
          <p:cNvSpPr>
            <a:spLocks noChangeArrowheads="1"/>
          </p:cNvSpPr>
          <p:nvPr userDrawn="1"/>
        </p:nvSpPr>
        <p:spPr bwMode="auto">
          <a:xfrm>
            <a:off x="5217190" y="5940581"/>
            <a:ext cx="1378976" cy="1669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2426" tIns="0" rIns="72426" bIns="0">
            <a:spAutoFit/>
          </a:bodyPr>
          <a:lstStyle/>
          <a:p>
            <a:pPr defTabSz="725029">
              <a:defRPr/>
            </a:pPr>
            <a:r>
              <a:rPr lang="en-US" altLang="zh-CN" sz="1085" dirty="0" smtClean="0">
                <a:latin typeface="FrutigerNext LT Medium"/>
                <a:ea typeface="华文细黑"/>
              </a:rPr>
              <a:t>Huawei Confidential</a:t>
            </a:r>
            <a:endParaRPr lang="en-US" altLang="zh-CN" sz="1085" dirty="0">
              <a:latin typeface="FrutigerNext LT Medium"/>
              <a:ea typeface="华文细黑"/>
            </a:endParaRPr>
          </a:p>
        </p:txBody>
      </p:sp>
      <p:sp>
        <p:nvSpPr>
          <p:cNvPr id="81" name="Rectangle 5"/>
          <p:cNvSpPr>
            <a:spLocks noChangeArrowheads="1"/>
          </p:cNvSpPr>
          <p:nvPr userDrawn="1"/>
        </p:nvSpPr>
        <p:spPr bwMode="auto">
          <a:xfrm>
            <a:off x="8745409" y="5962414"/>
            <a:ext cx="2485309" cy="3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102618">
              <a:lnSpc>
                <a:spcPct val="85000"/>
              </a:lnSpc>
            </a:pPr>
            <a:r>
              <a:rPr lang="de-DE" altLang="zh-CN" sz="1085" dirty="0" smtClean="0">
                <a:latin typeface="FrutigerNext LT Bold" pitchFamily="34" charset="0"/>
              </a:rPr>
              <a:t> </a:t>
            </a:r>
            <a:fld id="{A4C34F22-587E-473D-9099-376F4F013A30}" type="slidenum">
              <a:rPr lang="de-DE" altLang="zh-CN" sz="1085">
                <a:latin typeface="FrutigerNext LT Bold" pitchFamily="34" charset="0"/>
              </a:rPr>
              <a:pPr defTabSz="1102618">
                <a:lnSpc>
                  <a:spcPct val="85000"/>
                </a:lnSpc>
              </a:pPr>
              <a:t>‹#›</a:t>
            </a:fld>
            <a:endParaRPr lang="en-GB" altLang="zh-CN" sz="1085" dirty="0">
              <a:latin typeface="FrutigerNext L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17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</p:sldLayoutIdLst>
  <p:transition advClick="0" advTm="8000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94" b="1">
          <a:solidFill>
            <a:srgbClr val="990000"/>
          </a:solidFill>
          <a:latin typeface="Arial" pitchFamily="34" charset="0"/>
          <a:ea typeface="黑体" pitchFamily="49" charset="-122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94" b="1">
          <a:solidFill>
            <a:srgbClr val="990000"/>
          </a:solidFill>
          <a:latin typeface="黑体" pitchFamily="49" charset="-122"/>
          <a:ea typeface="黑体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94" b="1">
          <a:solidFill>
            <a:srgbClr val="990000"/>
          </a:solidFill>
          <a:latin typeface="黑体" pitchFamily="49" charset="-122"/>
          <a:ea typeface="黑体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94" b="1">
          <a:solidFill>
            <a:srgbClr val="990000"/>
          </a:solidFill>
          <a:latin typeface="黑体" pitchFamily="49" charset="-122"/>
          <a:ea typeface="黑体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94" b="1">
          <a:solidFill>
            <a:srgbClr val="990000"/>
          </a:solidFill>
          <a:latin typeface="黑体" pitchFamily="49" charset="-122"/>
          <a:ea typeface="黑体" pitchFamily="49" charset="-122"/>
          <a:cs typeface="宋体" charset="-122"/>
        </a:defRPr>
      </a:lvl5pPr>
      <a:lvl6pPr marL="413481" algn="l" rtl="0" eaLnBrk="1" fontAlgn="base" hangingPunct="1">
        <a:spcBef>
          <a:spcPct val="0"/>
        </a:spcBef>
        <a:spcAft>
          <a:spcPct val="0"/>
        </a:spcAft>
        <a:defRPr sz="2894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6pPr>
      <a:lvl7pPr marL="826963" algn="l" rtl="0" eaLnBrk="1" fontAlgn="base" hangingPunct="1">
        <a:spcBef>
          <a:spcPct val="0"/>
        </a:spcBef>
        <a:spcAft>
          <a:spcPct val="0"/>
        </a:spcAft>
        <a:defRPr sz="2894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7pPr>
      <a:lvl8pPr marL="1240445" algn="l" rtl="0" eaLnBrk="1" fontAlgn="base" hangingPunct="1">
        <a:spcBef>
          <a:spcPct val="0"/>
        </a:spcBef>
        <a:spcAft>
          <a:spcPct val="0"/>
        </a:spcAft>
        <a:defRPr sz="2894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8pPr>
      <a:lvl9pPr marL="1653927" algn="l" rtl="0" eaLnBrk="1" fontAlgn="base" hangingPunct="1">
        <a:spcBef>
          <a:spcPct val="0"/>
        </a:spcBef>
        <a:spcAft>
          <a:spcPct val="0"/>
        </a:spcAft>
        <a:defRPr sz="2894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9pPr>
    </p:titleStyle>
    <p:bodyStyle>
      <a:lvl1pPr marL="310111" indent="-310111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rgbClr val="777777"/>
        </a:buClr>
        <a:buSzPct val="60000"/>
        <a:buFont typeface="Wingdings" pitchFamily="2" charset="2"/>
        <a:buChar char="l"/>
        <a:defRPr sz="1809">
          <a:solidFill>
            <a:schemeClr val="tx1"/>
          </a:solidFill>
          <a:latin typeface="+mn-lt"/>
          <a:ea typeface="黑体" pitchFamily="49" charset="-122"/>
          <a:cs typeface="+mn-cs"/>
        </a:defRPr>
      </a:lvl1pPr>
      <a:lvl2pPr marL="671908" indent="-258427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p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33704" indent="-206741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447">
          <a:solidFill>
            <a:schemeClr val="tx1"/>
          </a:solidFill>
          <a:latin typeface="+mn-lt"/>
          <a:ea typeface="+mn-ea"/>
          <a:cs typeface="+mn-cs"/>
        </a:defRPr>
      </a:lvl3pPr>
      <a:lvl4pPr marL="1447186" indent="-206741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266">
          <a:solidFill>
            <a:schemeClr val="tx1"/>
          </a:solidFill>
          <a:latin typeface="+mn-lt"/>
          <a:ea typeface="+mn-ea"/>
          <a:cs typeface="+mn-cs"/>
        </a:defRPr>
      </a:lvl4pPr>
      <a:lvl5pPr marL="1860667" indent="-206741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pitchFamily="34" charset="0"/>
        <a:buChar char="~"/>
        <a:defRPr sz="1085">
          <a:solidFill>
            <a:schemeClr val="tx1"/>
          </a:solidFill>
          <a:latin typeface="+mn-lt"/>
          <a:ea typeface="+mn-ea"/>
          <a:cs typeface="+mn-cs"/>
        </a:defRPr>
      </a:lvl5pPr>
      <a:lvl6pPr marL="2274150" indent="-2067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447">
          <a:solidFill>
            <a:schemeClr val="tx1"/>
          </a:solidFill>
          <a:latin typeface="+mn-lt"/>
          <a:ea typeface="+mn-ea"/>
          <a:cs typeface="+mn-cs"/>
        </a:defRPr>
      </a:lvl6pPr>
      <a:lvl7pPr marL="2687631" indent="-2067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447">
          <a:solidFill>
            <a:schemeClr val="tx1"/>
          </a:solidFill>
          <a:latin typeface="+mn-lt"/>
          <a:ea typeface="+mn-ea"/>
          <a:cs typeface="+mn-cs"/>
        </a:defRPr>
      </a:lvl7pPr>
      <a:lvl8pPr marL="3101113" indent="-2067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447">
          <a:solidFill>
            <a:schemeClr val="tx1"/>
          </a:solidFill>
          <a:latin typeface="+mn-lt"/>
          <a:ea typeface="+mn-ea"/>
          <a:cs typeface="+mn-cs"/>
        </a:defRPr>
      </a:lvl8pPr>
      <a:lvl9pPr marL="3514594" indent="-2067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447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6963" rtl="0" eaLnBrk="1" latinLnBrk="0" hangingPunct="1">
        <a:defRPr sz="1627" kern="1200">
          <a:solidFill>
            <a:schemeClr val="tx1"/>
          </a:solidFill>
          <a:latin typeface="+mn-lt"/>
          <a:ea typeface="+mn-ea"/>
          <a:cs typeface="+mn-cs"/>
        </a:defRPr>
      </a:lvl1pPr>
      <a:lvl2pPr marL="413481" algn="l" defTabSz="826963" rtl="0" eaLnBrk="1" latinLnBrk="0" hangingPunct="1">
        <a:defRPr sz="1627" kern="1200">
          <a:solidFill>
            <a:schemeClr val="tx1"/>
          </a:solidFill>
          <a:latin typeface="+mn-lt"/>
          <a:ea typeface="+mn-ea"/>
          <a:cs typeface="+mn-cs"/>
        </a:defRPr>
      </a:lvl2pPr>
      <a:lvl3pPr marL="826963" algn="l" defTabSz="826963" rtl="0" eaLnBrk="1" latinLnBrk="0" hangingPunct="1">
        <a:defRPr sz="1627" kern="1200">
          <a:solidFill>
            <a:schemeClr val="tx1"/>
          </a:solidFill>
          <a:latin typeface="+mn-lt"/>
          <a:ea typeface="+mn-ea"/>
          <a:cs typeface="+mn-cs"/>
        </a:defRPr>
      </a:lvl3pPr>
      <a:lvl4pPr marL="1240445" algn="l" defTabSz="826963" rtl="0" eaLnBrk="1" latinLnBrk="0" hangingPunct="1">
        <a:defRPr sz="1627" kern="1200">
          <a:solidFill>
            <a:schemeClr val="tx1"/>
          </a:solidFill>
          <a:latin typeface="+mn-lt"/>
          <a:ea typeface="+mn-ea"/>
          <a:cs typeface="+mn-cs"/>
        </a:defRPr>
      </a:lvl4pPr>
      <a:lvl5pPr marL="1653927" algn="l" defTabSz="826963" rtl="0" eaLnBrk="1" latinLnBrk="0" hangingPunct="1">
        <a:defRPr sz="1627" kern="1200">
          <a:solidFill>
            <a:schemeClr val="tx1"/>
          </a:solidFill>
          <a:latin typeface="+mn-lt"/>
          <a:ea typeface="+mn-ea"/>
          <a:cs typeface="+mn-cs"/>
        </a:defRPr>
      </a:lvl5pPr>
      <a:lvl6pPr marL="2067408" algn="l" defTabSz="826963" rtl="0" eaLnBrk="1" latinLnBrk="0" hangingPunct="1">
        <a:defRPr sz="1627" kern="1200">
          <a:solidFill>
            <a:schemeClr val="tx1"/>
          </a:solidFill>
          <a:latin typeface="+mn-lt"/>
          <a:ea typeface="+mn-ea"/>
          <a:cs typeface="+mn-cs"/>
        </a:defRPr>
      </a:lvl6pPr>
      <a:lvl7pPr marL="2480890" algn="l" defTabSz="826963" rtl="0" eaLnBrk="1" latinLnBrk="0" hangingPunct="1">
        <a:defRPr sz="1627" kern="1200">
          <a:solidFill>
            <a:schemeClr val="tx1"/>
          </a:solidFill>
          <a:latin typeface="+mn-lt"/>
          <a:ea typeface="+mn-ea"/>
          <a:cs typeface="+mn-cs"/>
        </a:defRPr>
      </a:lvl7pPr>
      <a:lvl8pPr marL="2894371" algn="l" defTabSz="826963" rtl="0" eaLnBrk="1" latinLnBrk="0" hangingPunct="1">
        <a:defRPr sz="1627" kern="1200">
          <a:solidFill>
            <a:schemeClr val="tx1"/>
          </a:solidFill>
          <a:latin typeface="+mn-lt"/>
          <a:ea typeface="+mn-ea"/>
          <a:cs typeface="+mn-cs"/>
        </a:defRPr>
      </a:lvl8pPr>
      <a:lvl9pPr marL="3307854" algn="l" defTabSz="826963" rtl="0" eaLnBrk="1" latinLnBrk="0" hangingPunct="1">
        <a:defRPr sz="16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595468" y="239197"/>
            <a:ext cx="11461494" cy="49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22442" y="5917355"/>
            <a:ext cx="343364" cy="247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0151">
              <a:defRPr/>
            </a:pPr>
            <a:fld id="{1D352439-777E-47D2-8D6F-73D49129557B}" type="slidenum">
              <a:rPr lang="de-DE" altLang="zh-CN" sz="1011">
                <a:solidFill>
                  <a:prstClr val="black"/>
                </a:solidFill>
                <a:latin typeface="Segoe UI Light" panose="020B0502040204020203" pitchFamily="34" charset="0"/>
                <a:ea typeface="华文细黑" panose="02010600040101010101" pitchFamily="2" charset="-122"/>
              </a:rPr>
              <a:pPr defTabSz="840151">
                <a:defRPr/>
              </a:pPr>
              <a:t>‹#›</a:t>
            </a:fld>
            <a:endParaRPr lang="en-GB" altLang="zh-CN" sz="1011" dirty="0">
              <a:solidFill>
                <a:prstClr val="black"/>
              </a:solidFill>
              <a:latin typeface="Segoe UI Light" panose="020B0502040204020203" pitchFamily="34" charset="0"/>
              <a:ea typeface="华文细黑" panose="02010600040101010101" pitchFamily="2" charset="-122"/>
            </a:endParaRP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11473981" y="208298"/>
            <a:ext cx="959542" cy="1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 userDrawn="1"/>
        </p:nvGrpSpPr>
        <p:grpSpPr>
          <a:xfrm>
            <a:off x="12012799" y="5657807"/>
            <a:ext cx="465684" cy="374110"/>
            <a:chOff x="7411118" y="4392257"/>
            <a:chExt cx="450665" cy="407194"/>
          </a:xfrm>
        </p:grpSpPr>
        <p:pic>
          <p:nvPicPr>
            <p:cNvPr id="8" name="Picture 7" descr="Huawei_logo.psd"/>
            <p:cNvPicPr>
              <a:picLocks noChangeAspect="1"/>
            </p:cNvPicPr>
            <p:nvPr userDrawn="1"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7411118" y="4392257"/>
              <a:ext cx="407154" cy="407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87" descr="图片3副本"/>
            <p:cNvPicPr>
              <a:picLocks noChangeAspect="1" noChangeArrowheads="1"/>
            </p:cNvPicPr>
            <p:nvPr userDrawn="1"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210" b="-8089"/>
            <a:stretch/>
          </p:blipFill>
          <p:spPr bwMode="auto">
            <a:xfrm>
              <a:off x="7411118" y="4392257"/>
              <a:ext cx="450665" cy="33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 descr="droppedImage.pdf"/>
          <p:cNvPicPr>
            <a:picLocks noChangeAspect="1"/>
          </p:cNvPicPr>
          <p:nvPr userDrawn="1"/>
        </p:nvPicPr>
        <p:blipFill>
          <a:blip r:embed="rId22"/>
          <a:srcRect/>
          <a:stretch>
            <a:fillRect/>
          </a:stretch>
        </p:blipFill>
        <p:spPr bwMode="auto">
          <a:xfrm>
            <a:off x="8382960" y="6109711"/>
            <a:ext cx="4229365" cy="1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 bwMode="auto">
          <a:xfrm>
            <a:off x="11918564" y="5584302"/>
            <a:ext cx="520854" cy="4770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3988" tIns="41994" rIns="83988" bIns="419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36370" eaLnBrk="1" hangingPunct="1"/>
            <a:endParaRPr lang="zh-CN" altLang="en-US" sz="1286" dirty="0">
              <a:solidFill>
                <a:prstClr val="black"/>
              </a:solidFill>
              <a:latin typeface="微软雅黑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734" y="5323847"/>
            <a:ext cx="2424514" cy="1209771"/>
          </a:xfrm>
          <a:prstGeom prst="rect">
            <a:avLst/>
          </a:prstGeom>
        </p:spPr>
      </p:pic>
      <p:sp>
        <p:nvSpPr>
          <p:cNvPr id="1027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5468" y="834276"/>
            <a:ext cx="11461494" cy="496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137337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  <p:sldLayoutId id="2147484210" r:id="rId12"/>
    <p:sldLayoutId id="2147484211" r:id="rId13"/>
    <p:sldLayoutId id="2147484212" r:id="rId14"/>
    <p:sldLayoutId id="2147484213" r:id="rId15"/>
    <p:sldLayoutId id="2147484214" r:id="rId16"/>
    <p:sldLayoutId id="2147484215" r:id="rId17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618259" rtl="0" fontAlgn="base">
        <a:spcBef>
          <a:spcPct val="0"/>
        </a:spcBef>
        <a:spcAft>
          <a:spcPct val="0"/>
        </a:spcAft>
        <a:defRPr sz="2572">
          <a:solidFill>
            <a:srgbClr val="990000"/>
          </a:solidFill>
          <a:latin typeface="+mj-lt"/>
          <a:ea typeface="+mj-ea"/>
          <a:cs typeface="+mj-cs"/>
        </a:defRPr>
      </a:lvl1pPr>
      <a:lvl2pPr algn="l" defTabSz="618259" rtl="0" fontAlgn="base">
        <a:spcBef>
          <a:spcPct val="0"/>
        </a:spcBef>
        <a:spcAft>
          <a:spcPct val="0"/>
        </a:spcAft>
        <a:defRPr sz="2572">
          <a:solidFill>
            <a:srgbClr val="990000"/>
          </a:solidFill>
          <a:latin typeface="Arial" panose="020B0604020202020204" pitchFamily="34" charset="0"/>
          <a:ea typeface="黑体" pitchFamily="2" charset="-122"/>
        </a:defRPr>
      </a:lvl2pPr>
      <a:lvl3pPr algn="l" defTabSz="618259" rtl="0" fontAlgn="base">
        <a:spcBef>
          <a:spcPct val="0"/>
        </a:spcBef>
        <a:spcAft>
          <a:spcPct val="0"/>
        </a:spcAft>
        <a:defRPr sz="2572">
          <a:solidFill>
            <a:srgbClr val="990000"/>
          </a:solidFill>
          <a:latin typeface="Arial" panose="020B0604020202020204" pitchFamily="34" charset="0"/>
          <a:ea typeface="黑体" pitchFamily="2" charset="-122"/>
        </a:defRPr>
      </a:lvl3pPr>
      <a:lvl4pPr algn="l" defTabSz="618259" rtl="0" fontAlgn="base">
        <a:spcBef>
          <a:spcPct val="0"/>
        </a:spcBef>
        <a:spcAft>
          <a:spcPct val="0"/>
        </a:spcAft>
        <a:defRPr sz="2572">
          <a:solidFill>
            <a:srgbClr val="990000"/>
          </a:solidFill>
          <a:latin typeface="Arial" panose="020B0604020202020204" pitchFamily="34" charset="0"/>
          <a:ea typeface="黑体" pitchFamily="2" charset="-122"/>
        </a:defRPr>
      </a:lvl4pPr>
      <a:lvl5pPr algn="l" defTabSz="618259" rtl="0" fontAlgn="base">
        <a:spcBef>
          <a:spcPct val="0"/>
        </a:spcBef>
        <a:spcAft>
          <a:spcPct val="0"/>
        </a:spcAft>
        <a:defRPr sz="2572">
          <a:solidFill>
            <a:srgbClr val="990000"/>
          </a:solidFill>
          <a:latin typeface="Arial" panose="020B0604020202020204" pitchFamily="34" charset="0"/>
          <a:ea typeface="黑体" pitchFamily="2" charset="-122"/>
        </a:defRPr>
      </a:lvl5pPr>
      <a:lvl6pPr marL="352632" algn="l" defTabSz="618329" rtl="0" eaLnBrk="1" fontAlgn="base" hangingPunct="1">
        <a:spcBef>
          <a:spcPct val="0"/>
        </a:spcBef>
        <a:spcAft>
          <a:spcPct val="0"/>
        </a:spcAft>
        <a:defRPr sz="2664">
          <a:solidFill>
            <a:srgbClr val="990000"/>
          </a:solidFill>
          <a:latin typeface="Trebuchet MS" pitchFamily="34" charset="0"/>
          <a:ea typeface="黑体" pitchFamily="2" charset="-122"/>
        </a:defRPr>
      </a:lvl6pPr>
      <a:lvl7pPr marL="705264" algn="l" defTabSz="618329" rtl="0" eaLnBrk="1" fontAlgn="base" hangingPunct="1">
        <a:spcBef>
          <a:spcPct val="0"/>
        </a:spcBef>
        <a:spcAft>
          <a:spcPct val="0"/>
        </a:spcAft>
        <a:defRPr sz="2664">
          <a:solidFill>
            <a:srgbClr val="990000"/>
          </a:solidFill>
          <a:latin typeface="Trebuchet MS" pitchFamily="34" charset="0"/>
          <a:ea typeface="黑体" pitchFamily="2" charset="-122"/>
        </a:defRPr>
      </a:lvl7pPr>
      <a:lvl8pPr marL="1057894" algn="l" defTabSz="618329" rtl="0" eaLnBrk="1" fontAlgn="base" hangingPunct="1">
        <a:spcBef>
          <a:spcPct val="0"/>
        </a:spcBef>
        <a:spcAft>
          <a:spcPct val="0"/>
        </a:spcAft>
        <a:defRPr sz="2664">
          <a:solidFill>
            <a:srgbClr val="990000"/>
          </a:solidFill>
          <a:latin typeface="Trebuchet MS" pitchFamily="34" charset="0"/>
          <a:ea typeface="黑体" pitchFamily="2" charset="-122"/>
        </a:defRPr>
      </a:lvl8pPr>
      <a:lvl9pPr marL="1410525" algn="l" defTabSz="618329" rtl="0" eaLnBrk="1" fontAlgn="base" hangingPunct="1">
        <a:spcBef>
          <a:spcPct val="0"/>
        </a:spcBef>
        <a:spcAft>
          <a:spcPct val="0"/>
        </a:spcAft>
        <a:defRPr sz="2664">
          <a:solidFill>
            <a:srgbClr val="990000"/>
          </a:solidFill>
          <a:latin typeface="Trebuchet MS" pitchFamily="34" charset="0"/>
          <a:ea typeface="黑体" pitchFamily="2" charset="-122"/>
        </a:defRPr>
      </a:lvl9pPr>
    </p:titleStyle>
    <p:bodyStyle>
      <a:lvl1pPr marL="205601" indent="-205601" algn="l" defTabSz="618259" rtl="0" fontAlgn="base">
        <a:lnSpc>
          <a:spcPct val="140000"/>
        </a:lnSpc>
        <a:spcBef>
          <a:spcPct val="0"/>
        </a:spcBef>
        <a:spcAft>
          <a:spcPct val="20000"/>
        </a:spcAft>
        <a:buClr>
          <a:srgbClr val="595959"/>
        </a:buClr>
        <a:buSzPct val="100000"/>
        <a:buFont typeface="微软雅黑" panose="020B0503020204020204" pitchFamily="34" charset="-122"/>
        <a:buChar char="›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418491" indent="-212891" algn="l" defTabSz="618259" rtl="0" fontAlgn="base">
        <a:lnSpc>
          <a:spcPct val="140000"/>
        </a:lnSpc>
        <a:spcBef>
          <a:spcPct val="0"/>
        </a:spcBef>
        <a:spcAft>
          <a:spcPct val="20000"/>
        </a:spcAft>
        <a:buClr>
          <a:srgbClr val="595959"/>
        </a:buClr>
        <a:buSzPct val="100000"/>
        <a:buFont typeface="FrutigerNext LT Regular" panose="020B0503040504020204" pitchFamily="34" charset="0"/>
        <a:buChar char="»"/>
        <a:defRPr sz="1470">
          <a:solidFill>
            <a:schemeClr val="tx1"/>
          </a:solidFill>
          <a:latin typeface="+mn-lt"/>
          <a:ea typeface="+mn-ea"/>
        </a:defRPr>
      </a:lvl2pPr>
      <a:lvl3pPr marL="624091" indent="-205601" algn="l" defTabSz="618259" rtl="0" fontAlgn="base">
        <a:lnSpc>
          <a:spcPct val="140000"/>
        </a:lnSpc>
        <a:spcBef>
          <a:spcPct val="0"/>
        </a:spcBef>
        <a:spcAft>
          <a:spcPct val="20000"/>
        </a:spcAft>
        <a:buClr>
          <a:srgbClr val="595959"/>
        </a:buClr>
        <a:buSzPct val="80000"/>
        <a:buFont typeface="FrutigerNext LT Regular" panose="020B0503040504020204" pitchFamily="34" charset="0"/>
        <a:buChar char="–"/>
        <a:defRPr sz="1286">
          <a:solidFill>
            <a:schemeClr val="tx1"/>
          </a:solidFill>
          <a:latin typeface="+mn-lt"/>
          <a:ea typeface="+mn-ea"/>
        </a:defRPr>
      </a:lvl3pPr>
      <a:lvl4pPr marL="1080495" indent="-153107" algn="l" defTabSz="618259" rtl="0" fontAlgn="base">
        <a:lnSpc>
          <a:spcPct val="140000"/>
        </a:lnSpc>
        <a:spcBef>
          <a:spcPct val="0"/>
        </a:spcBef>
        <a:spcAft>
          <a:spcPct val="20000"/>
        </a:spcAft>
        <a:buClr>
          <a:schemeClr val="bg2"/>
        </a:buClr>
        <a:buSzPct val="60000"/>
        <a:buChar char="–"/>
        <a:defRPr sz="1103">
          <a:solidFill>
            <a:schemeClr val="tx1"/>
          </a:solidFill>
          <a:latin typeface="+mn-lt"/>
          <a:ea typeface="+mn-ea"/>
        </a:defRPr>
      </a:lvl4pPr>
      <a:lvl5pPr marL="1389624" indent="-153107" algn="l" defTabSz="618259" rtl="0" fontAlgn="base">
        <a:lnSpc>
          <a:spcPct val="140000"/>
        </a:lnSpc>
        <a:spcBef>
          <a:spcPct val="0"/>
        </a:spcBef>
        <a:spcAft>
          <a:spcPct val="20000"/>
        </a:spcAft>
        <a:buClr>
          <a:schemeClr val="bg2"/>
        </a:buClr>
        <a:buSzPct val="60000"/>
        <a:buFont typeface="Trebuchet MS" pitchFamily="34" charset="0"/>
        <a:buChar char="~"/>
        <a:defRPr sz="919">
          <a:solidFill>
            <a:schemeClr val="tx1"/>
          </a:solidFill>
          <a:latin typeface="+mn-lt"/>
          <a:ea typeface="+mn-ea"/>
        </a:defRPr>
      </a:lvl5pPr>
      <a:lvl6pPr marL="1742342" indent="-154277" algn="l" defTabSz="618329" rtl="0" eaLnBrk="1" fontAlgn="base" hangingPunct="1">
        <a:lnSpc>
          <a:spcPct val="140000"/>
        </a:lnSpc>
        <a:spcBef>
          <a:spcPct val="0"/>
        </a:spcBef>
        <a:spcAft>
          <a:spcPct val="20000"/>
        </a:spcAft>
        <a:buClr>
          <a:schemeClr val="bg2"/>
        </a:buClr>
        <a:buSzPct val="60000"/>
        <a:buFont typeface="Trebuchet MS" pitchFamily="34" charset="0"/>
        <a:buChar char="~"/>
        <a:defRPr sz="919">
          <a:solidFill>
            <a:schemeClr val="tx1"/>
          </a:solidFill>
          <a:latin typeface="+mn-lt"/>
          <a:ea typeface="+mn-ea"/>
        </a:defRPr>
      </a:lvl6pPr>
      <a:lvl7pPr marL="2094974" indent="-154277" algn="l" defTabSz="618329" rtl="0" eaLnBrk="1" fontAlgn="base" hangingPunct="1">
        <a:lnSpc>
          <a:spcPct val="140000"/>
        </a:lnSpc>
        <a:spcBef>
          <a:spcPct val="0"/>
        </a:spcBef>
        <a:spcAft>
          <a:spcPct val="20000"/>
        </a:spcAft>
        <a:buClr>
          <a:schemeClr val="bg2"/>
        </a:buClr>
        <a:buSzPct val="60000"/>
        <a:buFont typeface="Trebuchet MS" pitchFamily="34" charset="0"/>
        <a:buChar char="~"/>
        <a:defRPr sz="919">
          <a:solidFill>
            <a:schemeClr val="tx1"/>
          </a:solidFill>
          <a:latin typeface="+mn-lt"/>
          <a:ea typeface="+mn-ea"/>
        </a:defRPr>
      </a:lvl7pPr>
      <a:lvl8pPr marL="2447606" indent="-154277" algn="l" defTabSz="618329" rtl="0" eaLnBrk="1" fontAlgn="base" hangingPunct="1">
        <a:lnSpc>
          <a:spcPct val="140000"/>
        </a:lnSpc>
        <a:spcBef>
          <a:spcPct val="0"/>
        </a:spcBef>
        <a:spcAft>
          <a:spcPct val="20000"/>
        </a:spcAft>
        <a:buClr>
          <a:schemeClr val="bg2"/>
        </a:buClr>
        <a:buSzPct val="60000"/>
        <a:buFont typeface="Trebuchet MS" pitchFamily="34" charset="0"/>
        <a:buChar char="~"/>
        <a:defRPr sz="919">
          <a:solidFill>
            <a:schemeClr val="tx1"/>
          </a:solidFill>
          <a:latin typeface="+mn-lt"/>
          <a:ea typeface="+mn-ea"/>
        </a:defRPr>
      </a:lvl8pPr>
      <a:lvl9pPr marL="2800237" indent="-154277" algn="l" defTabSz="618329" rtl="0" eaLnBrk="1" fontAlgn="base" hangingPunct="1">
        <a:lnSpc>
          <a:spcPct val="140000"/>
        </a:lnSpc>
        <a:spcBef>
          <a:spcPct val="0"/>
        </a:spcBef>
        <a:spcAft>
          <a:spcPct val="20000"/>
        </a:spcAft>
        <a:buClr>
          <a:schemeClr val="bg2"/>
        </a:buClr>
        <a:buSzPct val="60000"/>
        <a:buFont typeface="Trebuchet MS" pitchFamily="34" charset="0"/>
        <a:buChar char="~"/>
        <a:defRPr sz="91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705264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1pPr>
      <a:lvl2pPr marL="352632" algn="l" defTabSz="705264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2pPr>
      <a:lvl3pPr marL="705264" algn="l" defTabSz="705264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3pPr>
      <a:lvl4pPr marL="1057894" algn="l" defTabSz="705264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410525" algn="l" defTabSz="705264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763157" algn="l" defTabSz="705264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115789" algn="l" defTabSz="705264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468421" algn="l" defTabSz="705264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821052" algn="l" defTabSz="705264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85A3D6-1271-D247-9E96-1B376F4BE7BE}"/>
              </a:ext>
            </a:extLst>
          </p:cNvPr>
          <p:cNvSpPr txBox="1"/>
          <p:nvPr userDrawn="1"/>
        </p:nvSpPr>
        <p:spPr>
          <a:xfrm>
            <a:off x="1131830" y="5840439"/>
            <a:ext cx="1512039" cy="233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3984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19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BEE2EE-BF4D-7A4A-B3C6-9E47668CCD98}"/>
              </a:ext>
            </a:extLst>
          </p:cNvPr>
          <p:cNvSpPr txBox="1"/>
          <p:nvPr userDrawn="1"/>
        </p:nvSpPr>
        <p:spPr>
          <a:xfrm>
            <a:off x="758500" y="5882581"/>
            <a:ext cx="516316" cy="137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181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3837181-38C6-AD4F-B8BA-B444770388BB}" type="slidenum">
              <a:rPr lang="en-US" sz="896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81814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96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12621740" y="2693718"/>
            <a:ext cx="2048731" cy="3614990"/>
            <a:chOff x="12216278" y="2262477"/>
            <a:chExt cx="1982916" cy="4604143"/>
          </a:xfrm>
        </p:grpSpPr>
        <p:grpSp>
          <p:nvGrpSpPr>
            <p:cNvPr id="26" name="组合 25"/>
            <p:cNvGrpSpPr/>
            <p:nvPr userDrawn="1"/>
          </p:nvGrpSpPr>
          <p:grpSpPr>
            <a:xfrm>
              <a:off x="12315635" y="2262477"/>
              <a:ext cx="1883559" cy="692624"/>
              <a:chOff x="12315635" y="2207613"/>
              <a:chExt cx="1883559" cy="692624"/>
            </a:xfrm>
          </p:grpSpPr>
          <p:sp>
            <p:nvSpPr>
              <p:cNvPr id="44" name="矩形 5">
                <a:extLst>
                  <a:ext uri="{FF2B5EF4-FFF2-40B4-BE49-F238E27FC236}">
                    <a16:creationId xmlns:a16="http://schemas.microsoft.com/office/drawing/2014/main" xmlns="" id="{3B0B5EC2-EA55-CC45-A9D0-D5EA5D768C99}"/>
                  </a:ext>
                </a:extLst>
              </p:cNvPr>
              <p:cNvSpPr/>
              <p:nvPr userDrawn="1"/>
            </p:nvSpPr>
            <p:spPr>
              <a:xfrm>
                <a:off x="12315635" y="2401808"/>
                <a:ext cx="911019" cy="498429"/>
              </a:xfrm>
              <a:prstGeom prst="rect">
                <a:avLst/>
              </a:prstGeom>
              <a:solidFill>
                <a:srgbClr val="C81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4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ANTONE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186C</a:t>
                </a:r>
              </a:p>
              <a:p>
                <a:pPr algn="ctr" defTabSz="83984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 200/16/46</a:t>
                </a:r>
              </a:p>
            </p:txBody>
          </p:sp>
          <p:sp>
            <p:nvSpPr>
              <p:cNvPr id="45" name="矩形 9">
                <a:extLst>
                  <a:ext uri="{FF2B5EF4-FFF2-40B4-BE49-F238E27FC236}">
                    <a16:creationId xmlns:a16="http://schemas.microsoft.com/office/drawing/2014/main" xmlns="" id="{992224C5-04A6-C041-B257-13137945DBB8}"/>
                  </a:ext>
                </a:extLst>
              </p:cNvPr>
              <p:cNvSpPr/>
              <p:nvPr userDrawn="1"/>
            </p:nvSpPr>
            <p:spPr>
              <a:xfrm>
                <a:off x="13288175" y="2401808"/>
                <a:ext cx="911019" cy="498429"/>
              </a:xfrm>
              <a:prstGeom prst="rect">
                <a:avLst/>
              </a:prstGeom>
              <a:solidFill>
                <a:srgbClr val="C700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4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ANTONE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185C</a:t>
                </a:r>
              </a:p>
              <a:p>
                <a:pPr algn="ctr" defTabSz="83984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 199/0/11</a:t>
                </a:r>
              </a:p>
            </p:txBody>
          </p:sp>
          <p:sp>
            <p:nvSpPr>
              <p:cNvPr id="46" name="文本框 31">
                <a:extLst>
                  <a:ext uri="{FF2B5EF4-FFF2-40B4-BE49-F238E27FC236}">
                    <a16:creationId xmlns:a16="http://schemas.microsoft.com/office/drawing/2014/main" xmlns="" id="{58918196-0639-EE4B-AFC2-315BE04587B9}"/>
                  </a:ext>
                </a:extLst>
              </p:cNvPr>
              <p:cNvSpPr txBox="1"/>
              <p:nvPr userDrawn="1"/>
            </p:nvSpPr>
            <p:spPr>
              <a:xfrm>
                <a:off x="12347042" y="2207613"/>
                <a:ext cx="344435" cy="1801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83984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zh-CN" altLang="en-US" sz="919" dirty="0">
                    <a:solidFill>
                      <a:srgbClr val="1D1D1A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品牌色</a:t>
                </a:r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>
              <a:off x="12216278" y="3054560"/>
              <a:ext cx="1982912" cy="3812060"/>
              <a:chOff x="12216278" y="3054560"/>
              <a:chExt cx="1982912" cy="3812060"/>
            </a:xfrm>
          </p:grpSpPr>
          <p:sp>
            <p:nvSpPr>
              <p:cNvPr id="28" name="矩形 12">
                <a:extLst>
                  <a:ext uri="{FF2B5EF4-FFF2-40B4-BE49-F238E27FC236}">
                    <a16:creationId xmlns:a16="http://schemas.microsoft.com/office/drawing/2014/main" xmlns="" id="{DCA8B73C-0B87-284F-805F-752EBF20B768}"/>
                  </a:ext>
                </a:extLst>
              </p:cNvPr>
              <p:cNvSpPr/>
              <p:nvPr userDrawn="1"/>
            </p:nvSpPr>
            <p:spPr>
              <a:xfrm>
                <a:off x="12315640" y="3785971"/>
                <a:ext cx="885201" cy="462672"/>
              </a:xfrm>
              <a:prstGeom prst="rect">
                <a:avLst/>
              </a:prstGeom>
              <a:solidFill>
                <a:srgbClr val="EA5A4F"/>
              </a:solidFill>
              <a:ln>
                <a:solidFill>
                  <a:srgbClr val="EA5A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4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234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90/79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9" name="矩形 13">
                <a:extLst>
                  <a:ext uri="{FF2B5EF4-FFF2-40B4-BE49-F238E27FC236}">
                    <a16:creationId xmlns:a16="http://schemas.microsoft.com/office/drawing/2014/main" xmlns="" id="{138A39A8-BB4E-CD4E-9201-F1785C874F92}"/>
                  </a:ext>
                </a:extLst>
              </p:cNvPr>
              <p:cNvSpPr/>
              <p:nvPr userDrawn="1"/>
            </p:nvSpPr>
            <p:spPr>
              <a:xfrm>
                <a:off x="12315640" y="3259312"/>
                <a:ext cx="885201" cy="462672"/>
              </a:xfrm>
              <a:prstGeom prst="rect">
                <a:avLst/>
              </a:prstGeom>
              <a:solidFill>
                <a:srgbClr val="780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4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120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0/15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" name="文本框 15">
                <a:extLst>
                  <a:ext uri="{FF2B5EF4-FFF2-40B4-BE49-F238E27FC236}">
                    <a16:creationId xmlns:a16="http://schemas.microsoft.com/office/drawing/2014/main" xmlns="" id="{8F53C07A-1022-C740-8F8D-97538E174D38}"/>
                  </a:ext>
                </a:extLst>
              </p:cNvPr>
              <p:cNvSpPr txBox="1"/>
              <p:nvPr userDrawn="1"/>
            </p:nvSpPr>
            <p:spPr>
              <a:xfrm>
                <a:off x="12216278" y="3054560"/>
                <a:ext cx="569387" cy="18015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 defTabSz="83984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zh-CN" altLang="en-US" sz="919" dirty="0">
                    <a:solidFill>
                      <a:srgbClr val="1D1D1A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辅助色</a:t>
                </a:r>
              </a:p>
            </p:txBody>
          </p:sp>
          <p:sp>
            <p:nvSpPr>
              <p:cNvPr id="31" name="矩形 16">
                <a:extLst>
                  <a:ext uri="{FF2B5EF4-FFF2-40B4-BE49-F238E27FC236}">
                    <a16:creationId xmlns:a16="http://schemas.microsoft.com/office/drawing/2014/main" xmlns="" id="{306A7598-C00D-994F-82DA-B39F3C2E0AAD}"/>
                  </a:ext>
                </a:extLst>
              </p:cNvPr>
              <p:cNvSpPr/>
              <p:nvPr userDrawn="1"/>
            </p:nvSpPr>
            <p:spPr>
              <a:xfrm>
                <a:off x="12315640" y="4836793"/>
                <a:ext cx="885201" cy="462672"/>
              </a:xfrm>
              <a:prstGeom prst="rect">
                <a:avLst/>
              </a:prstGeom>
              <a:solidFill>
                <a:srgbClr val="F8B5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4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248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181/60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2" name="矩形 17">
                <a:extLst>
                  <a:ext uri="{FF2B5EF4-FFF2-40B4-BE49-F238E27FC236}">
                    <a16:creationId xmlns:a16="http://schemas.microsoft.com/office/drawing/2014/main" xmlns="" id="{C1423292-FF2F-A74C-943E-1C3C47534098}"/>
                  </a:ext>
                </a:extLst>
              </p:cNvPr>
              <p:cNvSpPr/>
              <p:nvPr userDrawn="1"/>
            </p:nvSpPr>
            <p:spPr>
              <a:xfrm>
                <a:off x="12315640" y="4319278"/>
                <a:ext cx="885201" cy="462672"/>
              </a:xfrm>
              <a:prstGeom prst="rect">
                <a:avLst/>
              </a:prstGeom>
              <a:solidFill>
                <a:srgbClr val="EB5C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4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235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92/1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3" name="矩形 18">
                <a:extLst>
                  <a:ext uri="{FF2B5EF4-FFF2-40B4-BE49-F238E27FC236}">
                    <a16:creationId xmlns:a16="http://schemas.microsoft.com/office/drawing/2014/main" xmlns="" id="{2A29AF15-F5C4-A842-A63B-5DBA549CB92F}"/>
                  </a:ext>
                </a:extLst>
              </p:cNvPr>
              <p:cNvSpPr/>
              <p:nvPr userDrawn="1"/>
            </p:nvSpPr>
            <p:spPr>
              <a:xfrm>
                <a:off x="12315636" y="5880294"/>
                <a:ext cx="911019" cy="462672"/>
              </a:xfrm>
              <a:prstGeom prst="rect">
                <a:avLst/>
              </a:prstGeom>
              <a:solidFill>
                <a:srgbClr val="89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4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137/137/137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矩形 19">
                <a:extLst>
                  <a:ext uri="{FF2B5EF4-FFF2-40B4-BE49-F238E27FC236}">
                    <a16:creationId xmlns:a16="http://schemas.microsoft.com/office/drawing/2014/main" xmlns="" id="{E9EA970A-4D36-BC41-B8BE-40DF553320E7}"/>
                  </a:ext>
                </a:extLst>
              </p:cNvPr>
              <p:cNvSpPr/>
              <p:nvPr userDrawn="1"/>
            </p:nvSpPr>
            <p:spPr>
              <a:xfrm>
                <a:off x="12315636" y="5362779"/>
                <a:ext cx="911019" cy="462672"/>
              </a:xfrm>
              <a:prstGeom prst="rect">
                <a:avLst/>
              </a:prstGeom>
              <a:solidFill>
                <a:srgbClr val="2318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4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35/24/21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5" name="矩形 22">
                <a:extLst>
                  <a:ext uri="{FF2B5EF4-FFF2-40B4-BE49-F238E27FC236}">
                    <a16:creationId xmlns:a16="http://schemas.microsoft.com/office/drawing/2014/main" xmlns="" id="{14EE21FB-1D92-0241-ABA5-5E9A6AEE0DC8}"/>
                  </a:ext>
                </a:extLst>
              </p:cNvPr>
              <p:cNvSpPr/>
              <p:nvPr userDrawn="1"/>
            </p:nvSpPr>
            <p:spPr>
              <a:xfrm>
                <a:off x="12315636" y="6403948"/>
                <a:ext cx="911019" cy="46267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4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221</a:t>
                </a:r>
                <a:r>
                  <a:rPr kumimoji="1" lang="mr-IN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221/221</a:t>
                </a:r>
                <a:endParaRPr kumimoji="1" lang="mr-IN" altLang="zh-CN" sz="643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6" name="矩形 12">
                <a:extLst>
                  <a:ext uri="{FF2B5EF4-FFF2-40B4-BE49-F238E27FC236}">
                    <a16:creationId xmlns:a16="http://schemas.microsoft.com/office/drawing/2014/main" xmlns="" id="{883734A3-2645-434A-9DCC-1416B6C687CC}"/>
                  </a:ext>
                </a:extLst>
              </p:cNvPr>
              <p:cNvSpPr/>
              <p:nvPr userDrawn="1"/>
            </p:nvSpPr>
            <p:spPr>
              <a:xfrm>
                <a:off x="13288175" y="3785971"/>
                <a:ext cx="885201" cy="462672"/>
              </a:xfrm>
              <a:prstGeom prst="rect">
                <a:avLst/>
              </a:prstGeom>
              <a:solidFill>
                <a:srgbClr val="E98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4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233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140/128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7" name="矩形 13">
                <a:extLst>
                  <a:ext uri="{FF2B5EF4-FFF2-40B4-BE49-F238E27FC236}">
                    <a16:creationId xmlns:a16="http://schemas.microsoft.com/office/drawing/2014/main" xmlns="" id="{1FF13552-FB3D-134A-A80A-6CFB35DFE1A1}"/>
                  </a:ext>
                </a:extLst>
              </p:cNvPr>
              <p:cNvSpPr/>
              <p:nvPr userDrawn="1"/>
            </p:nvSpPr>
            <p:spPr>
              <a:xfrm>
                <a:off x="13288175" y="3259312"/>
                <a:ext cx="885201" cy="462672"/>
              </a:xfrm>
              <a:prstGeom prst="rect">
                <a:avLst/>
              </a:prstGeom>
              <a:solidFill>
                <a:srgbClr val="A72126"/>
              </a:solidFill>
              <a:ln>
                <a:solidFill>
                  <a:srgbClr val="9F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4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159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0/1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8" name="矩形 16">
                <a:extLst>
                  <a:ext uri="{FF2B5EF4-FFF2-40B4-BE49-F238E27FC236}">
                    <a16:creationId xmlns:a16="http://schemas.microsoft.com/office/drawing/2014/main" xmlns="" id="{0A96471B-CB12-1443-B01F-C14C9112C149}"/>
                  </a:ext>
                </a:extLst>
              </p:cNvPr>
              <p:cNvSpPr/>
              <p:nvPr userDrawn="1"/>
            </p:nvSpPr>
            <p:spPr>
              <a:xfrm>
                <a:off x="13288175" y="4836793"/>
                <a:ext cx="885201" cy="462672"/>
              </a:xfrm>
              <a:prstGeom prst="rect">
                <a:avLst/>
              </a:prstGeom>
              <a:solidFill>
                <a:srgbClr val="F5D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4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245</a:t>
                </a:r>
                <a:r>
                  <a:rPr kumimoji="1" lang="mr-IN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220/87</a:t>
                </a:r>
                <a:endParaRPr kumimoji="1" lang="mr-IN" altLang="zh-CN" sz="643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9" name="矩形 17">
                <a:extLst>
                  <a:ext uri="{FF2B5EF4-FFF2-40B4-BE49-F238E27FC236}">
                    <a16:creationId xmlns:a16="http://schemas.microsoft.com/office/drawing/2014/main" xmlns="" id="{61890D59-CF8B-1449-A836-3A304EC9A907}"/>
                  </a:ext>
                </a:extLst>
              </p:cNvPr>
              <p:cNvSpPr/>
              <p:nvPr userDrawn="1"/>
            </p:nvSpPr>
            <p:spPr>
              <a:xfrm>
                <a:off x="13288175" y="4319278"/>
                <a:ext cx="885201" cy="462672"/>
              </a:xfrm>
              <a:prstGeom prst="rect">
                <a:avLst/>
              </a:prstGeom>
              <a:solidFill>
                <a:srgbClr val="F08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4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240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133/0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0" name="矩形 18">
                <a:extLst>
                  <a:ext uri="{FF2B5EF4-FFF2-40B4-BE49-F238E27FC236}">
                    <a16:creationId xmlns:a16="http://schemas.microsoft.com/office/drawing/2014/main" xmlns="" id="{0466A1E1-E7C7-FD49-9880-9E44BED19FF5}"/>
                  </a:ext>
                </a:extLst>
              </p:cNvPr>
              <p:cNvSpPr/>
              <p:nvPr userDrawn="1"/>
            </p:nvSpPr>
            <p:spPr>
              <a:xfrm>
                <a:off x="13288171" y="5880294"/>
                <a:ext cx="911019" cy="462672"/>
              </a:xfrm>
              <a:prstGeom prst="rect">
                <a:avLst/>
              </a:prstGeom>
              <a:solidFill>
                <a:srgbClr val="B5B5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4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181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181/181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2" name="矩形 19">
                <a:extLst>
                  <a:ext uri="{FF2B5EF4-FFF2-40B4-BE49-F238E27FC236}">
                    <a16:creationId xmlns:a16="http://schemas.microsoft.com/office/drawing/2014/main" xmlns="" id="{B21AD6AC-1275-0142-A9EA-D77B26CB40EF}"/>
                  </a:ext>
                </a:extLst>
              </p:cNvPr>
              <p:cNvSpPr/>
              <p:nvPr userDrawn="1"/>
            </p:nvSpPr>
            <p:spPr>
              <a:xfrm>
                <a:off x="13288171" y="5362779"/>
                <a:ext cx="911019" cy="462672"/>
              </a:xfrm>
              <a:prstGeom prst="rect">
                <a:avLst/>
              </a:prstGeom>
              <a:solidFill>
                <a:srgbClr val="59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4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89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87/87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3" name="矩形 22">
                <a:extLst>
                  <a:ext uri="{FF2B5EF4-FFF2-40B4-BE49-F238E27FC236}">
                    <a16:creationId xmlns:a16="http://schemas.microsoft.com/office/drawing/2014/main" xmlns="" id="{238BAC2A-AE09-A84D-875D-8472236D6610}"/>
                  </a:ext>
                </a:extLst>
              </p:cNvPr>
              <p:cNvSpPr/>
              <p:nvPr userDrawn="1"/>
            </p:nvSpPr>
            <p:spPr>
              <a:xfrm>
                <a:off x="13288171" y="6403948"/>
                <a:ext cx="911019" cy="46267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4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255</a:t>
                </a:r>
                <a:r>
                  <a:rPr kumimoji="1" lang="mr-IN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255/255</a:t>
                </a:r>
                <a:endParaRPr kumimoji="1" lang="mr-IN" altLang="zh-CN" sz="643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406" y="5807538"/>
            <a:ext cx="1311195" cy="25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2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90858" rtl="0" eaLnBrk="1" latinLnBrk="0" hangingPunct="1">
        <a:lnSpc>
          <a:spcPct val="90000"/>
        </a:lnSpc>
        <a:spcBef>
          <a:spcPct val="0"/>
        </a:spcBef>
        <a:buNone/>
        <a:defRPr sz="52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714" indent="-272714" algn="l" defTabSz="1090858" rtl="0" eaLnBrk="1" latinLnBrk="0" hangingPunct="1">
        <a:lnSpc>
          <a:spcPct val="90000"/>
        </a:lnSpc>
        <a:spcBef>
          <a:spcPts val="1194"/>
        </a:spcBef>
        <a:buFont typeface="Arial" panose="020B0604020202020204" pitchFamily="34" charset="0"/>
        <a:buChar char="•"/>
        <a:defRPr sz="3340" kern="1200">
          <a:solidFill>
            <a:schemeClr val="tx1"/>
          </a:solidFill>
          <a:latin typeface="+mn-lt"/>
          <a:ea typeface="+mn-ea"/>
          <a:cs typeface="+mn-cs"/>
        </a:defRPr>
      </a:lvl1pPr>
      <a:lvl2pPr marL="818144" indent="-272714" algn="l" defTabSz="1090858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864" kern="1200">
          <a:solidFill>
            <a:schemeClr val="tx1"/>
          </a:solidFill>
          <a:latin typeface="+mn-lt"/>
          <a:ea typeface="+mn-ea"/>
          <a:cs typeface="+mn-cs"/>
        </a:defRPr>
      </a:lvl2pPr>
      <a:lvl3pPr marL="1363575" indent="-272714" algn="l" defTabSz="1090858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386" kern="1200">
          <a:solidFill>
            <a:schemeClr val="tx1"/>
          </a:solidFill>
          <a:latin typeface="+mn-lt"/>
          <a:ea typeface="+mn-ea"/>
          <a:cs typeface="+mn-cs"/>
        </a:defRPr>
      </a:lvl3pPr>
      <a:lvl4pPr marL="1909003" indent="-272714" algn="l" defTabSz="1090858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4pPr>
      <a:lvl5pPr marL="2454432" indent="-272714" algn="l" defTabSz="1090858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5pPr>
      <a:lvl6pPr marL="2999861" indent="-272714" algn="l" defTabSz="1090858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6pPr>
      <a:lvl7pPr marL="3545291" indent="-272714" algn="l" defTabSz="1090858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7pPr>
      <a:lvl8pPr marL="4090717" indent="-272714" algn="l" defTabSz="1090858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8pPr>
      <a:lvl9pPr marL="4636148" indent="-272714" algn="l" defTabSz="1090858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0858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1pPr>
      <a:lvl2pPr marL="545430" algn="l" defTabSz="1090858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2pPr>
      <a:lvl3pPr marL="1090858" algn="l" defTabSz="1090858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3pPr>
      <a:lvl4pPr marL="1636289" algn="l" defTabSz="1090858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4pPr>
      <a:lvl5pPr marL="2181718" algn="l" defTabSz="1090858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5pPr>
      <a:lvl6pPr marL="2727145" algn="l" defTabSz="1090858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6pPr>
      <a:lvl7pPr marL="3272576" algn="l" defTabSz="1090858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7pPr>
      <a:lvl8pPr marL="3818006" algn="l" defTabSz="1090858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8pPr>
      <a:lvl9pPr marL="4363434" algn="l" defTabSz="1090858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458">
          <p15:clr>
            <a:srgbClr val="F26B43"/>
          </p15:clr>
        </p15:guide>
        <p15:guide id="4" pos="7225">
          <p15:clr>
            <a:srgbClr val="F26B43"/>
          </p15:clr>
        </p15:guide>
        <p15:guide id="5" orient="horz" pos="410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131827" y="5840439"/>
            <a:ext cx="1512039" cy="233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3988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19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58498" y="5882579"/>
            <a:ext cx="516315" cy="137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181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3837181-38C6-AD4F-B8BA-B444770388BB}" type="slidenum">
              <a:rPr lang="en-US" sz="895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81818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95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12621737" y="2693718"/>
            <a:ext cx="2048730" cy="3614989"/>
            <a:chOff x="12216278" y="2262477"/>
            <a:chExt cx="1982916" cy="4604143"/>
          </a:xfrm>
        </p:grpSpPr>
        <p:grpSp>
          <p:nvGrpSpPr>
            <p:cNvPr id="26" name="组合 25"/>
            <p:cNvGrpSpPr/>
            <p:nvPr userDrawn="1"/>
          </p:nvGrpSpPr>
          <p:grpSpPr>
            <a:xfrm>
              <a:off x="12315635" y="2262477"/>
              <a:ext cx="1883559" cy="692624"/>
              <a:chOff x="12315635" y="2207613"/>
              <a:chExt cx="1883559" cy="692624"/>
            </a:xfrm>
          </p:grpSpPr>
          <p:sp>
            <p:nvSpPr>
              <p:cNvPr id="44" name="矩形 5">
                <a:extLst>
                  <a:ext uri="{FF2B5EF4-FFF2-40B4-BE49-F238E27FC236}">
                    <a16:creationId xmlns="" xmlns:a16="http://schemas.microsoft.com/office/drawing/2014/main" id="{3B0B5EC2-EA55-CC45-A9D0-D5EA5D768C99}"/>
                  </a:ext>
                </a:extLst>
              </p:cNvPr>
              <p:cNvSpPr/>
              <p:nvPr userDrawn="1"/>
            </p:nvSpPr>
            <p:spPr>
              <a:xfrm>
                <a:off x="12315635" y="2401808"/>
                <a:ext cx="911019" cy="498429"/>
              </a:xfrm>
              <a:prstGeom prst="rect">
                <a:avLst/>
              </a:prstGeom>
              <a:solidFill>
                <a:srgbClr val="C81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ANTONE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186C</a:t>
                </a:r>
              </a:p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200/16/46</a:t>
                </a:r>
              </a:p>
            </p:txBody>
          </p:sp>
          <p:sp>
            <p:nvSpPr>
              <p:cNvPr id="45" name="矩形 9">
                <a:extLst>
                  <a:ext uri="{FF2B5EF4-FFF2-40B4-BE49-F238E27FC236}">
                    <a16:creationId xmlns="" xmlns:a16="http://schemas.microsoft.com/office/drawing/2014/main" id="{992224C5-04A6-C041-B257-13137945DBB8}"/>
                  </a:ext>
                </a:extLst>
              </p:cNvPr>
              <p:cNvSpPr/>
              <p:nvPr userDrawn="1"/>
            </p:nvSpPr>
            <p:spPr>
              <a:xfrm>
                <a:off x="13288175" y="2401808"/>
                <a:ext cx="911019" cy="498429"/>
              </a:xfrm>
              <a:prstGeom prst="rect">
                <a:avLst/>
              </a:prstGeom>
              <a:solidFill>
                <a:srgbClr val="C700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ANTONE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185C</a:t>
                </a:r>
              </a:p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199/0/11</a:t>
                </a:r>
              </a:p>
            </p:txBody>
          </p:sp>
          <p:sp>
            <p:nvSpPr>
              <p:cNvPr id="46" name="文本框 31">
                <a:extLst>
                  <a:ext uri="{FF2B5EF4-FFF2-40B4-BE49-F238E27FC236}">
                    <a16:creationId xmlns="" xmlns:a16="http://schemas.microsoft.com/office/drawing/2014/main" id="{58918196-0639-EE4B-AFC2-315BE04587B9}"/>
                  </a:ext>
                </a:extLst>
              </p:cNvPr>
              <p:cNvSpPr txBox="1"/>
              <p:nvPr userDrawn="1"/>
            </p:nvSpPr>
            <p:spPr>
              <a:xfrm>
                <a:off x="12347041" y="2207613"/>
                <a:ext cx="344435" cy="1801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zh-CN" altLang="en-US" sz="919" dirty="0" smtClean="0">
                    <a:solidFill>
                      <a:srgbClr val="1D1D1A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品牌色</a:t>
                </a:r>
                <a:endParaRPr kumimoji="1" lang="zh-CN" altLang="en-US" sz="919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>
              <a:off x="12216278" y="3054560"/>
              <a:ext cx="1982912" cy="3812060"/>
              <a:chOff x="12216278" y="3054560"/>
              <a:chExt cx="1982912" cy="3812060"/>
            </a:xfrm>
          </p:grpSpPr>
          <p:sp>
            <p:nvSpPr>
              <p:cNvPr id="28" name="矩形 12">
                <a:extLst>
                  <a:ext uri="{FF2B5EF4-FFF2-40B4-BE49-F238E27FC236}">
                    <a16:creationId xmlns="" xmlns:a16="http://schemas.microsoft.com/office/drawing/2014/main" id="{DCA8B73C-0B87-284F-805F-752EBF20B768}"/>
                  </a:ext>
                </a:extLst>
              </p:cNvPr>
              <p:cNvSpPr/>
              <p:nvPr userDrawn="1"/>
            </p:nvSpPr>
            <p:spPr>
              <a:xfrm>
                <a:off x="12315640" y="3785971"/>
                <a:ext cx="885201" cy="462672"/>
              </a:xfrm>
              <a:prstGeom prst="rect">
                <a:avLst/>
              </a:prstGeom>
              <a:solidFill>
                <a:srgbClr val="EA5A4F"/>
              </a:solidFill>
              <a:ln>
                <a:solidFill>
                  <a:srgbClr val="EA5A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234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90/79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9" name="矩形 13">
                <a:extLst>
                  <a:ext uri="{FF2B5EF4-FFF2-40B4-BE49-F238E27FC236}">
                    <a16:creationId xmlns="" xmlns:a16="http://schemas.microsoft.com/office/drawing/2014/main" id="{138A39A8-BB4E-CD4E-9201-F1785C874F92}"/>
                  </a:ext>
                </a:extLst>
              </p:cNvPr>
              <p:cNvSpPr/>
              <p:nvPr userDrawn="1"/>
            </p:nvSpPr>
            <p:spPr>
              <a:xfrm>
                <a:off x="12315640" y="3259312"/>
                <a:ext cx="885201" cy="462672"/>
              </a:xfrm>
              <a:prstGeom prst="rect">
                <a:avLst/>
              </a:prstGeom>
              <a:solidFill>
                <a:srgbClr val="780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120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0/15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" name="文本框 15">
                <a:extLst>
                  <a:ext uri="{FF2B5EF4-FFF2-40B4-BE49-F238E27FC236}">
                    <a16:creationId xmlns="" xmlns:a16="http://schemas.microsoft.com/office/drawing/2014/main" id="{8F53C07A-1022-C740-8F8D-97538E174D38}"/>
                  </a:ext>
                </a:extLst>
              </p:cNvPr>
              <p:cNvSpPr txBox="1"/>
              <p:nvPr userDrawn="1"/>
            </p:nvSpPr>
            <p:spPr>
              <a:xfrm>
                <a:off x="12216278" y="3054560"/>
                <a:ext cx="569387" cy="18015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zh-CN" altLang="en-US" sz="919" dirty="0">
                    <a:solidFill>
                      <a:srgbClr val="1D1D1A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辅助色</a:t>
                </a:r>
              </a:p>
            </p:txBody>
          </p:sp>
          <p:sp>
            <p:nvSpPr>
              <p:cNvPr id="31" name="矩形 16">
                <a:extLst>
                  <a:ext uri="{FF2B5EF4-FFF2-40B4-BE49-F238E27FC236}">
                    <a16:creationId xmlns="" xmlns:a16="http://schemas.microsoft.com/office/drawing/2014/main" id="{306A7598-C00D-994F-82DA-B39F3C2E0AAD}"/>
                  </a:ext>
                </a:extLst>
              </p:cNvPr>
              <p:cNvSpPr/>
              <p:nvPr userDrawn="1"/>
            </p:nvSpPr>
            <p:spPr>
              <a:xfrm>
                <a:off x="12315640" y="4836793"/>
                <a:ext cx="885201" cy="462672"/>
              </a:xfrm>
              <a:prstGeom prst="rect">
                <a:avLst/>
              </a:prstGeom>
              <a:solidFill>
                <a:srgbClr val="F8B5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248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181/60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2" name="矩形 17">
                <a:extLst>
                  <a:ext uri="{FF2B5EF4-FFF2-40B4-BE49-F238E27FC236}">
                    <a16:creationId xmlns="" xmlns:a16="http://schemas.microsoft.com/office/drawing/2014/main" id="{C1423292-FF2F-A74C-943E-1C3C47534098}"/>
                  </a:ext>
                </a:extLst>
              </p:cNvPr>
              <p:cNvSpPr/>
              <p:nvPr userDrawn="1"/>
            </p:nvSpPr>
            <p:spPr>
              <a:xfrm>
                <a:off x="12315640" y="4319278"/>
                <a:ext cx="885201" cy="462672"/>
              </a:xfrm>
              <a:prstGeom prst="rect">
                <a:avLst/>
              </a:prstGeom>
              <a:solidFill>
                <a:srgbClr val="EB5C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235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92/1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3" name="矩形 18">
                <a:extLst>
                  <a:ext uri="{FF2B5EF4-FFF2-40B4-BE49-F238E27FC236}">
                    <a16:creationId xmlns="" xmlns:a16="http://schemas.microsoft.com/office/drawing/2014/main" id="{2A29AF15-F5C4-A842-A63B-5DBA549CB92F}"/>
                  </a:ext>
                </a:extLst>
              </p:cNvPr>
              <p:cNvSpPr/>
              <p:nvPr userDrawn="1"/>
            </p:nvSpPr>
            <p:spPr>
              <a:xfrm>
                <a:off x="12315636" y="5880294"/>
                <a:ext cx="911019" cy="462672"/>
              </a:xfrm>
              <a:prstGeom prst="rect">
                <a:avLst/>
              </a:prstGeom>
              <a:solidFill>
                <a:srgbClr val="89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137/137/137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矩形 19">
                <a:extLst>
                  <a:ext uri="{FF2B5EF4-FFF2-40B4-BE49-F238E27FC236}">
                    <a16:creationId xmlns="" xmlns:a16="http://schemas.microsoft.com/office/drawing/2014/main" id="{E9EA970A-4D36-BC41-B8BE-40DF553320E7}"/>
                  </a:ext>
                </a:extLst>
              </p:cNvPr>
              <p:cNvSpPr/>
              <p:nvPr userDrawn="1"/>
            </p:nvSpPr>
            <p:spPr>
              <a:xfrm>
                <a:off x="12315636" y="5362779"/>
                <a:ext cx="911019" cy="462672"/>
              </a:xfrm>
              <a:prstGeom prst="rect">
                <a:avLst/>
              </a:prstGeom>
              <a:solidFill>
                <a:srgbClr val="2318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35/24/21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5" name="矩形 22">
                <a:extLst>
                  <a:ext uri="{FF2B5EF4-FFF2-40B4-BE49-F238E27FC236}">
                    <a16:creationId xmlns="" xmlns:a16="http://schemas.microsoft.com/office/drawing/2014/main" id="{14EE21FB-1D92-0241-ABA5-5E9A6AEE0DC8}"/>
                  </a:ext>
                </a:extLst>
              </p:cNvPr>
              <p:cNvSpPr/>
              <p:nvPr userDrawn="1"/>
            </p:nvSpPr>
            <p:spPr>
              <a:xfrm>
                <a:off x="12315636" y="6403948"/>
                <a:ext cx="911019" cy="46267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221</a:t>
                </a:r>
                <a:r>
                  <a:rPr kumimoji="1" lang="mr-IN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221/221</a:t>
                </a:r>
                <a:endParaRPr kumimoji="1" lang="mr-IN" altLang="zh-CN" sz="643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6" name="矩形 12">
                <a:extLst>
                  <a:ext uri="{FF2B5EF4-FFF2-40B4-BE49-F238E27FC236}">
                    <a16:creationId xmlns="" xmlns:a16="http://schemas.microsoft.com/office/drawing/2014/main" id="{883734A3-2645-434A-9DCC-1416B6C687CC}"/>
                  </a:ext>
                </a:extLst>
              </p:cNvPr>
              <p:cNvSpPr/>
              <p:nvPr userDrawn="1"/>
            </p:nvSpPr>
            <p:spPr>
              <a:xfrm>
                <a:off x="13288175" y="3785971"/>
                <a:ext cx="885201" cy="462672"/>
              </a:xfrm>
              <a:prstGeom prst="rect">
                <a:avLst/>
              </a:prstGeom>
              <a:solidFill>
                <a:srgbClr val="E98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233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140/128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7" name="矩形 13">
                <a:extLst>
                  <a:ext uri="{FF2B5EF4-FFF2-40B4-BE49-F238E27FC236}">
                    <a16:creationId xmlns="" xmlns:a16="http://schemas.microsoft.com/office/drawing/2014/main" id="{1FF13552-FB3D-134A-A80A-6CFB35DFE1A1}"/>
                  </a:ext>
                </a:extLst>
              </p:cNvPr>
              <p:cNvSpPr/>
              <p:nvPr userDrawn="1"/>
            </p:nvSpPr>
            <p:spPr>
              <a:xfrm>
                <a:off x="13288175" y="3259312"/>
                <a:ext cx="885201" cy="462672"/>
              </a:xfrm>
              <a:prstGeom prst="rect">
                <a:avLst/>
              </a:prstGeom>
              <a:solidFill>
                <a:srgbClr val="A72126"/>
              </a:solidFill>
              <a:ln>
                <a:solidFill>
                  <a:srgbClr val="9F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159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0/1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8" name="矩形 16">
                <a:extLst>
                  <a:ext uri="{FF2B5EF4-FFF2-40B4-BE49-F238E27FC236}">
                    <a16:creationId xmlns="" xmlns:a16="http://schemas.microsoft.com/office/drawing/2014/main" id="{0A96471B-CB12-1443-B01F-C14C9112C149}"/>
                  </a:ext>
                </a:extLst>
              </p:cNvPr>
              <p:cNvSpPr/>
              <p:nvPr userDrawn="1"/>
            </p:nvSpPr>
            <p:spPr>
              <a:xfrm>
                <a:off x="13288175" y="4836793"/>
                <a:ext cx="885201" cy="462672"/>
              </a:xfrm>
              <a:prstGeom prst="rect">
                <a:avLst/>
              </a:prstGeom>
              <a:solidFill>
                <a:srgbClr val="F5D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245</a:t>
                </a:r>
                <a:r>
                  <a:rPr kumimoji="1" lang="mr-IN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220/87</a:t>
                </a:r>
                <a:endParaRPr kumimoji="1" lang="mr-IN" altLang="zh-CN" sz="643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9" name="矩形 17">
                <a:extLst>
                  <a:ext uri="{FF2B5EF4-FFF2-40B4-BE49-F238E27FC236}">
                    <a16:creationId xmlns="" xmlns:a16="http://schemas.microsoft.com/office/drawing/2014/main" id="{61890D59-CF8B-1449-A836-3A304EC9A907}"/>
                  </a:ext>
                </a:extLst>
              </p:cNvPr>
              <p:cNvSpPr/>
              <p:nvPr userDrawn="1"/>
            </p:nvSpPr>
            <p:spPr>
              <a:xfrm>
                <a:off x="13288175" y="4319278"/>
                <a:ext cx="885201" cy="462672"/>
              </a:xfrm>
              <a:prstGeom prst="rect">
                <a:avLst/>
              </a:prstGeom>
              <a:solidFill>
                <a:srgbClr val="F08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240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133/0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0" name="矩形 18">
                <a:extLst>
                  <a:ext uri="{FF2B5EF4-FFF2-40B4-BE49-F238E27FC236}">
                    <a16:creationId xmlns="" xmlns:a16="http://schemas.microsoft.com/office/drawing/2014/main" id="{0466A1E1-E7C7-FD49-9880-9E44BED19FF5}"/>
                  </a:ext>
                </a:extLst>
              </p:cNvPr>
              <p:cNvSpPr/>
              <p:nvPr userDrawn="1"/>
            </p:nvSpPr>
            <p:spPr>
              <a:xfrm>
                <a:off x="13288171" y="5880294"/>
                <a:ext cx="911019" cy="462672"/>
              </a:xfrm>
              <a:prstGeom prst="rect">
                <a:avLst/>
              </a:prstGeom>
              <a:solidFill>
                <a:srgbClr val="B5B5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181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181/181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2" name="矩形 19">
                <a:extLst>
                  <a:ext uri="{FF2B5EF4-FFF2-40B4-BE49-F238E27FC236}">
                    <a16:creationId xmlns="" xmlns:a16="http://schemas.microsoft.com/office/drawing/2014/main" id="{B21AD6AC-1275-0142-A9EA-D77B26CB40EF}"/>
                  </a:ext>
                </a:extLst>
              </p:cNvPr>
              <p:cNvSpPr/>
              <p:nvPr userDrawn="1"/>
            </p:nvSpPr>
            <p:spPr>
              <a:xfrm>
                <a:off x="13288171" y="5362779"/>
                <a:ext cx="911019" cy="462672"/>
              </a:xfrm>
              <a:prstGeom prst="rect">
                <a:avLst/>
              </a:prstGeom>
              <a:solidFill>
                <a:srgbClr val="59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89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87/87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3" name="矩形 22">
                <a:extLst>
                  <a:ext uri="{FF2B5EF4-FFF2-40B4-BE49-F238E27FC236}">
                    <a16:creationId xmlns="" xmlns:a16="http://schemas.microsoft.com/office/drawing/2014/main" id="{238BAC2A-AE09-A84D-875D-8472236D6610}"/>
                  </a:ext>
                </a:extLst>
              </p:cNvPr>
              <p:cNvSpPr/>
              <p:nvPr userDrawn="1"/>
            </p:nvSpPr>
            <p:spPr>
              <a:xfrm>
                <a:off x="13288171" y="6403948"/>
                <a:ext cx="911019" cy="46267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255</a:t>
                </a:r>
                <a:r>
                  <a:rPr kumimoji="1" lang="mr-IN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255/255</a:t>
                </a:r>
                <a:endParaRPr kumimoji="1" lang="mr-IN" altLang="zh-CN" sz="643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406" y="5807539"/>
            <a:ext cx="1311195" cy="25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556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090912" rtl="0" eaLnBrk="1" latinLnBrk="0" hangingPunct="1">
        <a:lnSpc>
          <a:spcPct val="90000"/>
        </a:lnSpc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728" indent="-272728" algn="l" defTabSz="1090912" rtl="0" eaLnBrk="1" latinLnBrk="0" hangingPunct="1">
        <a:lnSpc>
          <a:spcPct val="90000"/>
        </a:lnSpc>
        <a:spcBef>
          <a:spcPts val="1193"/>
        </a:spcBef>
        <a:buFont typeface="Arial" panose="020B0604020202020204" pitchFamily="34" charset="0"/>
        <a:buChar char="•"/>
        <a:defRPr sz="3340" kern="1200">
          <a:solidFill>
            <a:schemeClr val="tx1"/>
          </a:solidFill>
          <a:latin typeface="+mn-lt"/>
          <a:ea typeface="+mn-ea"/>
          <a:cs typeface="+mn-cs"/>
        </a:defRPr>
      </a:lvl1pPr>
      <a:lvl2pPr marL="818185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864" kern="1200">
          <a:solidFill>
            <a:schemeClr val="tx1"/>
          </a:solidFill>
          <a:latin typeface="+mn-lt"/>
          <a:ea typeface="+mn-ea"/>
          <a:cs typeface="+mn-cs"/>
        </a:defRPr>
      </a:lvl2pPr>
      <a:lvl3pPr marL="1363641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386" kern="1200">
          <a:solidFill>
            <a:schemeClr val="tx1"/>
          </a:solidFill>
          <a:latin typeface="+mn-lt"/>
          <a:ea typeface="+mn-ea"/>
          <a:cs typeface="+mn-cs"/>
        </a:defRPr>
      </a:lvl3pPr>
      <a:lvl4pPr marL="1909098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4pPr>
      <a:lvl5pPr marL="2454554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5pPr>
      <a:lvl6pPr marL="3000011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6pPr>
      <a:lvl7pPr marL="3545467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7pPr>
      <a:lvl8pPr marL="4090923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8pPr>
      <a:lvl9pPr marL="4636380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1pPr>
      <a:lvl2pPr marL="545457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2pPr>
      <a:lvl3pPr marL="1090912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3pPr>
      <a:lvl4pPr marL="1636370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4pPr>
      <a:lvl5pPr marL="2181827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5pPr>
      <a:lvl6pPr marL="2727282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6pPr>
      <a:lvl7pPr marL="3272739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7pPr>
      <a:lvl8pPr marL="3818197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8pPr>
      <a:lvl9pPr marL="4363652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458">
          <p15:clr>
            <a:srgbClr val="F26B43"/>
          </p15:clr>
        </p15:guide>
        <p15:guide id="4" pos="7225">
          <p15:clr>
            <a:srgbClr val="F26B43"/>
          </p15:clr>
        </p15:guide>
        <p15:guide id="5" orient="horz" pos="410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131826" y="5840438"/>
            <a:ext cx="1512040" cy="219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022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27" dirty="0">
                <a:solidFill>
                  <a:srgbClr val="1D1D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58497" y="5882579"/>
            <a:ext cx="516315" cy="1272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18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3837181-38C6-AD4F-B8BA-B444770388BB}" type="slidenum">
              <a:rPr lang="en-US" sz="827" smtClean="0">
                <a:solidFill>
                  <a:srgbClr val="1D1D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8185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27" dirty="0">
              <a:solidFill>
                <a:srgbClr val="1D1D1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698394" y="2412077"/>
            <a:ext cx="2028486" cy="3889542"/>
            <a:chOff x="5343885" y="-48856"/>
            <a:chExt cx="3263586" cy="7037278"/>
          </a:xfrm>
        </p:grpSpPr>
        <p:sp>
          <p:nvSpPr>
            <p:cNvPr id="89" name="矩形 13">
              <a:extLst>
                <a:ext uri="{FF2B5EF4-FFF2-40B4-BE49-F238E27FC236}">
                  <a16:creationId xmlns=""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=""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84022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zh-CN" altLang="en-US" sz="735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=""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=""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=""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=""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=""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459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=""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=""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6"/>
              <a:ext cx="726489" cy="20464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84022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zh-CN" altLang="en-US" sz="735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=""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=""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=""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=""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=""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=""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=""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=""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=""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=""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=""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=""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459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=""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=""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=""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=""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=""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=""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=""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=""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459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=""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=""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=""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=""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=""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=""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=""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=""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=""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=""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=""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840222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588" y="5809639"/>
            <a:ext cx="1312978" cy="25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27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091349" rtl="0" eaLnBrk="1" latinLnBrk="0" hangingPunct="1">
        <a:lnSpc>
          <a:spcPct val="90000"/>
        </a:lnSpc>
        <a:spcBef>
          <a:spcPct val="0"/>
        </a:spcBef>
        <a:buNone/>
        <a:defRPr sz="52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838" indent="-272838" algn="l" defTabSz="1091349" rtl="0" eaLnBrk="1" latinLnBrk="0" hangingPunct="1">
        <a:lnSpc>
          <a:spcPct val="90000"/>
        </a:lnSpc>
        <a:spcBef>
          <a:spcPts val="1194"/>
        </a:spcBef>
        <a:buFont typeface="Arial" panose="020B0604020202020204" pitchFamily="34" charset="0"/>
        <a:buChar char="•"/>
        <a:defRPr sz="3341" kern="1200">
          <a:solidFill>
            <a:schemeClr val="tx1"/>
          </a:solidFill>
          <a:latin typeface="+mn-lt"/>
          <a:ea typeface="+mn-ea"/>
          <a:cs typeface="+mn-cs"/>
        </a:defRPr>
      </a:lvl1pPr>
      <a:lvl2pPr marL="818512" indent="-272838" algn="l" defTabSz="1091349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865" kern="1200">
          <a:solidFill>
            <a:schemeClr val="tx1"/>
          </a:solidFill>
          <a:latin typeface="+mn-lt"/>
          <a:ea typeface="+mn-ea"/>
          <a:cs typeface="+mn-cs"/>
        </a:defRPr>
      </a:lvl2pPr>
      <a:lvl3pPr marL="1364186" indent="-272838" algn="l" defTabSz="1091349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387" kern="1200">
          <a:solidFill>
            <a:schemeClr val="tx1"/>
          </a:solidFill>
          <a:latin typeface="+mn-lt"/>
          <a:ea typeface="+mn-ea"/>
          <a:cs typeface="+mn-cs"/>
        </a:defRPr>
      </a:lvl3pPr>
      <a:lvl4pPr marL="1909862" indent="-272838" algn="l" defTabSz="1091349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8" kern="1200">
          <a:solidFill>
            <a:schemeClr val="tx1"/>
          </a:solidFill>
          <a:latin typeface="+mn-lt"/>
          <a:ea typeface="+mn-ea"/>
          <a:cs typeface="+mn-cs"/>
        </a:defRPr>
      </a:lvl4pPr>
      <a:lvl5pPr marL="2455536" indent="-272838" algn="l" defTabSz="1091349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8" kern="1200">
          <a:solidFill>
            <a:schemeClr val="tx1"/>
          </a:solidFill>
          <a:latin typeface="+mn-lt"/>
          <a:ea typeface="+mn-ea"/>
          <a:cs typeface="+mn-cs"/>
        </a:defRPr>
      </a:lvl5pPr>
      <a:lvl6pPr marL="3001212" indent="-272838" algn="l" defTabSz="1091349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8" kern="1200">
          <a:solidFill>
            <a:schemeClr val="tx1"/>
          </a:solidFill>
          <a:latin typeface="+mn-lt"/>
          <a:ea typeface="+mn-ea"/>
          <a:cs typeface="+mn-cs"/>
        </a:defRPr>
      </a:lvl6pPr>
      <a:lvl7pPr marL="3546886" indent="-272838" algn="l" defTabSz="1091349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8" kern="1200">
          <a:solidFill>
            <a:schemeClr val="tx1"/>
          </a:solidFill>
          <a:latin typeface="+mn-lt"/>
          <a:ea typeface="+mn-ea"/>
          <a:cs typeface="+mn-cs"/>
        </a:defRPr>
      </a:lvl7pPr>
      <a:lvl8pPr marL="4092560" indent="-272838" algn="l" defTabSz="1091349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8" kern="1200">
          <a:solidFill>
            <a:schemeClr val="tx1"/>
          </a:solidFill>
          <a:latin typeface="+mn-lt"/>
          <a:ea typeface="+mn-ea"/>
          <a:cs typeface="+mn-cs"/>
        </a:defRPr>
      </a:lvl8pPr>
      <a:lvl9pPr marL="4638235" indent="-272838" algn="l" defTabSz="1091349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1349" rtl="0" eaLnBrk="1" latinLnBrk="0" hangingPunct="1">
        <a:defRPr sz="2148" kern="1200">
          <a:solidFill>
            <a:schemeClr val="tx1"/>
          </a:solidFill>
          <a:latin typeface="+mn-lt"/>
          <a:ea typeface="+mn-ea"/>
          <a:cs typeface="+mn-cs"/>
        </a:defRPr>
      </a:lvl1pPr>
      <a:lvl2pPr marL="545675" algn="l" defTabSz="1091349" rtl="0" eaLnBrk="1" latinLnBrk="0" hangingPunct="1">
        <a:defRPr sz="2148" kern="1200">
          <a:solidFill>
            <a:schemeClr val="tx1"/>
          </a:solidFill>
          <a:latin typeface="+mn-lt"/>
          <a:ea typeface="+mn-ea"/>
          <a:cs typeface="+mn-cs"/>
        </a:defRPr>
      </a:lvl2pPr>
      <a:lvl3pPr marL="1091349" algn="l" defTabSz="1091349" rtl="0" eaLnBrk="1" latinLnBrk="0" hangingPunct="1">
        <a:defRPr sz="2148" kern="1200">
          <a:solidFill>
            <a:schemeClr val="tx1"/>
          </a:solidFill>
          <a:latin typeface="+mn-lt"/>
          <a:ea typeface="+mn-ea"/>
          <a:cs typeface="+mn-cs"/>
        </a:defRPr>
      </a:lvl3pPr>
      <a:lvl4pPr marL="1637025" algn="l" defTabSz="1091349" rtl="0" eaLnBrk="1" latinLnBrk="0" hangingPunct="1">
        <a:defRPr sz="2148" kern="1200">
          <a:solidFill>
            <a:schemeClr val="tx1"/>
          </a:solidFill>
          <a:latin typeface="+mn-lt"/>
          <a:ea typeface="+mn-ea"/>
          <a:cs typeface="+mn-cs"/>
        </a:defRPr>
      </a:lvl4pPr>
      <a:lvl5pPr marL="2182699" algn="l" defTabSz="1091349" rtl="0" eaLnBrk="1" latinLnBrk="0" hangingPunct="1">
        <a:defRPr sz="2148" kern="1200">
          <a:solidFill>
            <a:schemeClr val="tx1"/>
          </a:solidFill>
          <a:latin typeface="+mn-lt"/>
          <a:ea typeface="+mn-ea"/>
          <a:cs typeface="+mn-cs"/>
        </a:defRPr>
      </a:lvl5pPr>
      <a:lvl6pPr marL="2728374" algn="l" defTabSz="1091349" rtl="0" eaLnBrk="1" latinLnBrk="0" hangingPunct="1">
        <a:defRPr sz="2148" kern="1200">
          <a:solidFill>
            <a:schemeClr val="tx1"/>
          </a:solidFill>
          <a:latin typeface="+mn-lt"/>
          <a:ea typeface="+mn-ea"/>
          <a:cs typeface="+mn-cs"/>
        </a:defRPr>
      </a:lvl6pPr>
      <a:lvl7pPr marL="3274048" algn="l" defTabSz="1091349" rtl="0" eaLnBrk="1" latinLnBrk="0" hangingPunct="1">
        <a:defRPr sz="2148" kern="1200">
          <a:solidFill>
            <a:schemeClr val="tx1"/>
          </a:solidFill>
          <a:latin typeface="+mn-lt"/>
          <a:ea typeface="+mn-ea"/>
          <a:cs typeface="+mn-cs"/>
        </a:defRPr>
      </a:lvl7pPr>
      <a:lvl8pPr marL="3819724" algn="l" defTabSz="1091349" rtl="0" eaLnBrk="1" latinLnBrk="0" hangingPunct="1">
        <a:defRPr sz="2148" kern="1200">
          <a:solidFill>
            <a:schemeClr val="tx1"/>
          </a:solidFill>
          <a:latin typeface="+mn-lt"/>
          <a:ea typeface="+mn-ea"/>
          <a:cs typeface="+mn-cs"/>
        </a:defRPr>
      </a:lvl8pPr>
      <a:lvl9pPr marL="4365398" algn="l" defTabSz="1091349" rtl="0" eaLnBrk="1" latinLnBrk="0" hangingPunct="1">
        <a:defRPr sz="2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458">
          <p15:clr>
            <a:srgbClr val="F26B43"/>
          </p15:clr>
        </p15:guide>
        <p15:guide id="4" pos="7225">
          <p15:clr>
            <a:srgbClr val="F26B43"/>
          </p15:clr>
        </p15:guide>
        <p15:guide id="5" orient="horz" pos="410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85A3D6-1271-D247-9E96-1B376F4BE7BE}"/>
              </a:ext>
            </a:extLst>
          </p:cNvPr>
          <p:cNvSpPr txBox="1"/>
          <p:nvPr userDrawn="1"/>
        </p:nvSpPr>
        <p:spPr>
          <a:xfrm>
            <a:off x="1131827" y="5840439"/>
            <a:ext cx="1512039" cy="233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3988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19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BEE2EE-BF4D-7A4A-B3C6-9E47668CCD98}"/>
              </a:ext>
            </a:extLst>
          </p:cNvPr>
          <p:cNvSpPr txBox="1"/>
          <p:nvPr userDrawn="1"/>
        </p:nvSpPr>
        <p:spPr>
          <a:xfrm>
            <a:off x="758498" y="5882579"/>
            <a:ext cx="516315" cy="137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181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3837181-38C6-AD4F-B8BA-B444770388BB}" type="slidenum">
              <a:rPr lang="en-US" sz="895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81818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95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12621737" y="2693718"/>
            <a:ext cx="2048730" cy="3614989"/>
            <a:chOff x="12216278" y="2262477"/>
            <a:chExt cx="1982916" cy="4604143"/>
          </a:xfrm>
        </p:grpSpPr>
        <p:grpSp>
          <p:nvGrpSpPr>
            <p:cNvPr id="26" name="组合 25"/>
            <p:cNvGrpSpPr/>
            <p:nvPr userDrawn="1"/>
          </p:nvGrpSpPr>
          <p:grpSpPr>
            <a:xfrm>
              <a:off x="12315635" y="2262477"/>
              <a:ext cx="1883559" cy="692624"/>
              <a:chOff x="12315635" y="2207613"/>
              <a:chExt cx="1883559" cy="692624"/>
            </a:xfrm>
          </p:grpSpPr>
          <p:sp>
            <p:nvSpPr>
              <p:cNvPr id="44" name="矩形 5">
                <a:extLst>
                  <a:ext uri="{FF2B5EF4-FFF2-40B4-BE49-F238E27FC236}">
                    <a16:creationId xmlns:a16="http://schemas.microsoft.com/office/drawing/2014/main" xmlns="" id="{3B0B5EC2-EA55-CC45-A9D0-D5EA5D768C99}"/>
                  </a:ext>
                </a:extLst>
              </p:cNvPr>
              <p:cNvSpPr/>
              <p:nvPr userDrawn="1"/>
            </p:nvSpPr>
            <p:spPr>
              <a:xfrm>
                <a:off x="12315635" y="2401808"/>
                <a:ext cx="911019" cy="498429"/>
              </a:xfrm>
              <a:prstGeom prst="rect">
                <a:avLst/>
              </a:prstGeom>
              <a:solidFill>
                <a:srgbClr val="C81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ANTONE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186C</a:t>
                </a:r>
              </a:p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200/16/46</a:t>
                </a:r>
              </a:p>
            </p:txBody>
          </p:sp>
          <p:sp>
            <p:nvSpPr>
              <p:cNvPr id="45" name="矩形 9">
                <a:extLst>
                  <a:ext uri="{FF2B5EF4-FFF2-40B4-BE49-F238E27FC236}">
                    <a16:creationId xmlns:a16="http://schemas.microsoft.com/office/drawing/2014/main" xmlns="" id="{992224C5-04A6-C041-B257-13137945DBB8}"/>
                  </a:ext>
                </a:extLst>
              </p:cNvPr>
              <p:cNvSpPr/>
              <p:nvPr userDrawn="1"/>
            </p:nvSpPr>
            <p:spPr>
              <a:xfrm>
                <a:off x="13288175" y="2401808"/>
                <a:ext cx="911019" cy="498429"/>
              </a:xfrm>
              <a:prstGeom prst="rect">
                <a:avLst/>
              </a:prstGeom>
              <a:solidFill>
                <a:srgbClr val="C700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ANTONE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185C</a:t>
                </a:r>
              </a:p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199/0/11</a:t>
                </a:r>
              </a:p>
            </p:txBody>
          </p:sp>
          <p:sp>
            <p:nvSpPr>
              <p:cNvPr id="46" name="文本框 31">
                <a:extLst>
                  <a:ext uri="{FF2B5EF4-FFF2-40B4-BE49-F238E27FC236}">
                    <a16:creationId xmlns:a16="http://schemas.microsoft.com/office/drawing/2014/main" xmlns="" id="{58918196-0639-EE4B-AFC2-315BE04587B9}"/>
                  </a:ext>
                </a:extLst>
              </p:cNvPr>
              <p:cNvSpPr txBox="1"/>
              <p:nvPr userDrawn="1"/>
            </p:nvSpPr>
            <p:spPr>
              <a:xfrm>
                <a:off x="12347041" y="2207613"/>
                <a:ext cx="344435" cy="1801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zh-CN" altLang="en-US" sz="919" dirty="0" smtClean="0">
                    <a:solidFill>
                      <a:srgbClr val="1D1D1A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品牌色</a:t>
                </a:r>
                <a:endParaRPr kumimoji="1" lang="zh-CN" altLang="en-US" sz="919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>
              <a:off x="12216278" y="3054560"/>
              <a:ext cx="1982912" cy="3812060"/>
              <a:chOff x="12216278" y="3054560"/>
              <a:chExt cx="1982912" cy="3812060"/>
            </a:xfrm>
          </p:grpSpPr>
          <p:sp>
            <p:nvSpPr>
              <p:cNvPr id="28" name="矩形 12">
                <a:extLst>
                  <a:ext uri="{FF2B5EF4-FFF2-40B4-BE49-F238E27FC236}">
                    <a16:creationId xmlns:a16="http://schemas.microsoft.com/office/drawing/2014/main" xmlns="" id="{DCA8B73C-0B87-284F-805F-752EBF20B768}"/>
                  </a:ext>
                </a:extLst>
              </p:cNvPr>
              <p:cNvSpPr/>
              <p:nvPr userDrawn="1"/>
            </p:nvSpPr>
            <p:spPr>
              <a:xfrm>
                <a:off x="12315640" y="3785971"/>
                <a:ext cx="885201" cy="462672"/>
              </a:xfrm>
              <a:prstGeom prst="rect">
                <a:avLst/>
              </a:prstGeom>
              <a:solidFill>
                <a:srgbClr val="EA5A4F"/>
              </a:solidFill>
              <a:ln>
                <a:solidFill>
                  <a:srgbClr val="EA5A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234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90/79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9" name="矩形 13">
                <a:extLst>
                  <a:ext uri="{FF2B5EF4-FFF2-40B4-BE49-F238E27FC236}">
                    <a16:creationId xmlns:a16="http://schemas.microsoft.com/office/drawing/2014/main" xmlns="" id="{138A39A8-BB4E-CD4E-9201-F1785C874F92}"/>
                  </a:ext>
                </a:extLst>
              </p:cNvPr>
              <p:cNvSpPr/>
              <p:nvPr userDrawn="1"/>
            </p:nvSpPr>
            <p:spPr>
              <a:xfrm>
                <a:off x="12315640" y="3259312"/>
                <a:ext cx="885201" cy="462672"/>
              </a:xfrm>
              <a:prstGeom prst="rect">
                <a:avLst/>
              </a:prstGeom>
              <a:solidFill>
                <a:srgbClr val="780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120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0/15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" name="文本框 15">
                <a:extLst>
                  <a:ext uri="{FF2B5EF4-FFF2-40B4-BE49-F238E27FC236}">
                    <a16:creationId xmlns:a16="http://schemas.microsoft.com/office/drawing/2014/main" xmlns="" id="{8F53C07A-1022-C740-8F8D-97538E174D38}"/>
                  </a:ext>
                </a:extLst>
              </p:cNvPr>
              <p:cNvSpPr txBox="1"/>
              <p:nvPr userDrawn="1"/>
            </p:nvSpPr>
            <p:spPr>
              <a:xfrm>
                <a:off x="12216278" y="3054560"/>
                <a:ext cx="569387" cy="18015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zh-CN" altLang="en-US" sz="919" dirty="0">
                    <a:solidFill>
                      <a:srgbClr val="1D1D1A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辅助色</a:t>
                </a:r>
              </a:p>
            </p:txBody>
          </p:sp>
          <p:sp>
            <p:nvSpPr>
              <p:cNvPr id="31" name="矩形 16">
                <a:extLst>
                  <a:ext uri="{FF2B5EF4-FFF2-40B4-BE49-F238E27FC236}">
                    <a16:creationId xmlns:a16="http://schemas.microsoft.com/office/drawing/2014/main" xmlns="" id="{306A7598-C00D-994F-82DA-B39F3C2E0AAD}"/>
                  </a:ext>
                </a:extLst>
              </p:cNvPr>
              <p:cNvSpPr/>
              <p:nvPr userDrawn="1"/>
            </p:nvSpPr>
            <p:spPr>
              <a:xfrm>
                <a:off x="12315640" y="4836793"/>
                <a:ext cx="885201" cy="462672"/>
              </a:xfrm>
              <a:prstGeom prst="rect">
                <a:avLst/>
              </a:prstGeom>
              <a:solidFill>
                <a:srgbClr val="F8B5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248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181/60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2" name="矩形 17">
                <a:extLst>
                  <a:ext uri="{FF2B5EF4-FFF2-40B4-BE49-F238E27FC236}">
                    <a16:creationId xmlns:a16="http://schemas.microsoft.com/office/drawing/2014/main" xmlns="" id="{C1423292-FF2F-A74C-943E-1C3C47534098}"/>
                  </a:ext>
                </a:extLst>
              </p:cNvPr>
              <p:cNvSpPr/>
              <p:nvPr userDrawn="1"/>
            </p:nvSpPr>
            <p:spPr>
              <a:xfrm>
                <a:off x="12315640" y="4319278"/>
                <a:ext cx="885201" cy="462672"/>
              </a:xfrm>
              <a:prstGeom prst="rect">
                <a:avLst/>
              </a:prstGeom>
              <a:solidFill>
                <a:srgbClr val="EB5C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235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92/1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3" name="矩形 18">
                <a:extLst>
                  <a:ext uri="{FF2B5EF4-FFF2-40B4-BE49-F238E27FC236}">
                    <a16:creationId xmlns:a16="http://schemas.microsoft.com/office/drawing/2014/main" xmlns="" id="{2A29AF15-F5C4-A842-A63B-5DBA549CB92F}"/>
                  </a:ext>
                </a:extLst>
              </p:cNvPr>
              <p:cNvSpPr/>
              <p:nvPr userDrawn="1"/>
            </p:nvSpPr>
            <p:spPr>
              <a:xfrm>
                <a:off x="12315636" y="5880294"/>
                <a:ext cx="911019" cy="462672"/>
              </a:xfrm>
              <a:prstGeom prst="rect">
                <a:avLst/>
              </a:prstGeom>
              <a:solidFill>
                <a:srgbClr val="89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137/137/137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矩形 19">
                <a:extLst>
                  <a:ext uri="{FF2B5EF4-FFF2-40B4-BE49-F238E27FC236}">
                    <a16:creationId xmlns:a16="http://schemas.microsoft.com/office/drawing/2014/main" xmlns="" id="{E9EA970A-4D36-BC41-B8BE-40DF553320E7}"/>
                  </a:ext>
                </a:extLst>
              </p:cNvPr>
              <p:cNvSpPr/>
              <p:nvPr userDrawn="1"/>
            </p:nvSpPr>
            <p:spPr>
              <a:xfrm>
                <a:off x="12315636" y="5362779"/>
                <a:ext cx="911019" cy="462672"/>
              </a:xfrm>
              <a:prstGeom prst="rect">
                <a:avLst/>
              </a:prstGeom>
              <a:solidFill>
                <a:srgbClr val="2318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35/24/21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5" name="矩形 22">
                <a:extLst>
                  <a:ext uri="{FF2B5EF4-FFF2-40B4-BE49-F238E27FC236}">
                    <a16:creationId xmlns:a16="http://schemas.microsoft.com/office/drawing/2014/main" xmlns="" id="{14EE21FB-1D92-0241-ABA5-5E9A6AEE0DC8}"/>
                  </a:ext>
                </a:extLst>
              </p:cNvPr>
              <p:cNvSpPr/>
              <p:nvPr userDrawn="1"/>
            </p:nvSpPr>
            <p:spPr>
              <a:xfrm>
                <a:off x="12315636" y="6403948"/>
                <a:ext cx="911019" cy="46267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221</a:t>
                </a:r>
                <a:r>
                  <a:rPr kumimoji="1" lang="mr-IN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221/221</a:t>
                </a:r>
                <a:endParaRPr kumimoji="1" lang="mr-IN" altLang="zh-CN" sz="643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6" name="矩形 12">
                <a:extLst>
                  <a:ext uri="{FF2B5EF4-FFF2-40B4-BE49-F238E27FC236}">
                    <a16:creationId xmlns:a16="http://schemas.microsoft.com/office/drawing/2014/main" xmlns="" id="{883734A3-2645-434A-9DCC-1416B6C687CC}"/>
                  </a:ext>
                </a:extLst>
              </p:cNvPr>
              <p:cNvSpPr/>
              <p:nvPr userDrawn="1"/>
            </p:nvSpPr>
            <p:spPr>
              <a:xfrm>
                <a:off x="13288175" y="3785971"/>
                <a:ext cx="885201" cy="462672"/>
              </a:xfrm>
              <a:prstGeom prst="rect">
                <a:avLst/>
              </a:prstGeom>
              <a:solidFill>
                <a:srgbClr val="E98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233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140/128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7" name="矩形 13">
                <a:extLst>
                  <a:ext uri="{FF2B5EF4-FFF2-40B4-BE49-F238E27FC236}">
                    <a16:creationId xmlns:a16="http://schemas.microsoft.com/office/drawing/2014/main" xmlns="" id="{1FF13552-FB3D-134A-A80A-6CFB35DFE1A1}"/>
                  </a:ext>
                </a:extLst>
              </p:cNvPr>
              <p:cNvSpPr/>
              <p:nvPr userDrawn="1"/>
            </p:nvSpPr>
            <p:spPr>
              <a:xfrm>
                <a:off x="13288175" y="3259312"/>
                <a:ext cx="885201" cy="462672"/>
              </a:xfrm>
              <a:prstGeom prst="rect">
                <a:avLst/>
              </a:prstGeom>
              <a:solidFill>
                <a:srgbClr val="A72126"/>
              </a:solidFill>
              <a:ln>
                <a:solidFill>
                  <a:srgbClr val="9F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159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0/1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8" name="矩形 16">
                <a:extLst>
                  <a:ext uri="{FF2B5EF4-FFF2-40B4-BE49-F238E27FC236}">
                    <a16:creationId xmlns:a16="http://schemas.microsoft.com/office/drawing/2014/main" xmlns="" id="{0A96471B-CB12-1443-B01F-C14C9112C149}"/>
                  </a:ext>
                </a:extLst>
              </p:cNvPr>
              <p:cNvSpPr/>
              <p:nvPr userDrawn="1"/>
            </p:nvSpPr>
            <p:spPr>
              <a:xfrm>
                <a:off x="13288175" y="4836793"/>
                <a:ext cx="885201" cy="462672"/>
              </a:xfrm>
              <a:prstGeom prst="rect">
                <a:avLst/>
              </a:prstGeom>
              <a:solidFill>
                <a:srgbClr val="F5D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245</a:t>
                </a:r>
                <a:r>
                  <a:rPr kumimoji="1" lang="mr-IN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220/87</a:t>
                </a:r>
                <a:endParaRPr kumimoji="1" lang="mr-IN" altLang="zh-CN" sz="643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9" name="矩形 17">
                <a:extLst>
                  <a:ext uri="{FF2B5EF4-FFF2-40B4-BE49-F238E27FC236}">
                    <a16:creationId xmlns:a16="http://schemas.microsoft.com/office/drawing/2014/main" xmlns="" id="{61890D59-CF8B-1449-A836-3A304EC9A907}"/>
                  </a:ext>
                </a:extLst>
              </p:cNvPr>
              <p:cNvSpPr/>
              <p:nvPr userDrawn="1"/>
            </p:nvSpPr>
            <p:spPr>
              <a:xfrm>
                <a:off x="13288175" y="4319278"/>
                <a:ext cx="885201" cy="462672"/>
              </a:xfrm>
              <a:prstGeom prst="rect">
                <a:avLst/>
              </a:prstGeom>
              <a:solidFill>
                <a:srgbClr val="F08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240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133/0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0" name="矩形 18">
                <a:extLst>
                  <a:ext uri="{FF2B5EF4-FFF2-40B4-BE49-F238E27FC236}">
                    <a16:creationId xmlns:a16="http://schemas.microsoft.com/office/drawing/2014/main" xmlns="" id="{0466A1E1-E7C7-FD49-9880-9E44BED19FF5}"/>
                  </a:ext>
                </a:extLst>
              </p:cNvPr>
              <p:cNvSpPr/>
              <p:nvPr userDrawn="1"/>
            </p:nvSpPr>
            <p:spPr>
              <a:xfrm>
                <a:off x="13288171" y="5880294"/>
                <a:ext cx="911019" cy="462672"/>
              </a:xfrm>
              <a:prstGeom prst="rect">
                <a:avLst/>
              </a:prstGeom>
              <a:solidFill>
                <a:srgbClr val="B5B5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181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181/181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2" name="矩形 19">
                <a:extLst>
                  <a:ext uri="{FF2B5EF4-FFF2-40B4-BE49-F238E27FC236}">
                    <a16:creationId xmlns:a16="http://schemas.microsoft.com/office/drawing/2014/main" xmlns="" id="{B21AD6AC-1275-0142-A9EA-D77B26CB40EF}"/>
                  </a:ext>
                </a:extLst>
              </p:cNvPr>
              <p:cNvSpPr/>
              <p:nvPr userDrawn="1"/>
            </p:nvSpPr>
            <p:spPr>
              <a:xfrm>
                <a:off x="13288171" y="5362779"/>
                <a:ext cx="911019" cy="462672"/>
              </a:xfrm>
              <a:prstGeom prst="rect">
                <a:avLst/>
              </a:prstGeom>
              <a:solidFill>
                <a:srgbClr val="59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89</a:t>
                </a:r>
                <a:r>
                  <a:rPr kumimoji="1" lang="mr-IN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87/87</a:t>
                </a:r>
                <a:endParaRPr kumimoji="1" lang="mr-IN" altLang="zh-CN" sz="643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3" name="矩形 22">
                <a:extLst>
                  <a:ext uri="{FF2B5EF4-FFF2-40B4-BE49-F238E27FC236}">
                    <a16:creationId xmlns:a16="http://schemas.microsoft.com/office/drawing/2014/main" xmlns="" id="{238BAC2A-AE09-A84D-875D-8472236D6610}"/>
                  </a:ext>
                </a:extLst>
              </p:cNvPr>
              <p:cNvSpPr/>
              <p:nvPr userDrawn="1"/>
            </p:nvSpPr>
            <p:spPr>
              <a:xfrm>
                <a:off x="13288171" y="6403948"/>
                <a:ext cx="911019" cy="46267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3988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643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643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255</a:t>
                </a:r>
                <a:r>
                  <a:rPr kumimoji="1" lang="mr-IN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643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255/255</a:t>
                </a:r>
                <a:endParaRPr kumimoji="1" lang="mr-IN" altLang="zh-CN" sz="643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406" y="5807539"/>
            <a:ext cx="1311195" cy="25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564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090912" rtl="0" eaLnBrk="1" latinLnBrk="0" hangingPunct="1">
        <a:lnSpc>
          <a:spcPct val="90000"/>
        </a:lnSpc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728" indent="-272728" algn="l" defTabSz="1090912" rtl="0" eaLnBrk="1" latinLnBrk="0" hangingPunct="1">
        <a:lnSpc>
          <a:spcPct val="90000"/>
        </a:lnSpc>
        <a:spcBef>
          <a:spcPts val="1193"/>
        </a:spcBef>
        <a:buFont typeface="Arial" panose="020B0604020202020204" pitchFamily="34" charset="0"/>
        <a:buChar char="•"/>
        <a:defRPr sz="3340" kern="1200">
          <a:solidFill>
            <a:schemeClr val="tx1"/>
          </a:solidFill>
          <a:latin typeface="+mn-lt"/>
          <a:ea typeface="+mn-ea"/>
          <a:cs typeface="+mn-cs"/>
        </a:defRPr>
      </a:lvl1pPr>
      <a:lvl2pPr marL="818185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864" kern="1200">
          <a:solidFill>
            <a:schemeClr val="tx1"/>
          </a:solidFill>
          <a:latin typeface="+mn-lt"/>
          <a:ea typeface="+mn-ea"/>
          <a:cs typeface="+mn-cs"/>
        </a:defRPr>
      </a:lvl2pPr>
      <a:lvl3pPr marL="1363641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386" kern="1200">
          <a:solidFill>
            <a:schemeClr val="tx1"/>
          </a:solidFill>
          <a:latin typeface="+mn-lt"/>
          <a:ea typeface="+mn-ea"/>
          <a:cs typeface="+mn-cs"/>
        </a:defRPr>
      </a:lvl3pPr>
      <a:lvl4pPr marL="1909098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4pPr>
      <a:lvl5pPr marL="2454554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5pPr>
      <a:lvl6pPr marL="3000011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6pPr>
      <a:lvl7pPr marL="3545467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7pPr>
      <a:lvl8pPr marL="4090923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8pPr>
      <a:lvl9pPr marL="4636380" indent="-272728" algn="l" defTabSz="109091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1pPr>
      <a:lvl2pPr marL="545457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2pPr>
      <a:lvl3pPr marL="1090912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3pPr>
      <a:lvl4pPr marL="1636370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4pPr>
      <a:lvl5pPr marL="2181827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5pPr>
      <a:lvl6pPr marL="2727282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6pPr>
      <a:lvl7pPr marL="3272739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7pPr>
      <a:lvl8pPr marL="3818197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8pPr>
      <a:lvl9pPr marL="4363652" algn="l" defTabSz="1090912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458">
          <p15:clr>
            <a:srgbClr val="F26B43"/>
          </p15:clr>
        </p15:guide>
        <p15:guide id="4" pos="7225">
          <p15:clr>
            <a:srgbClr val="F26B43"/>
          </p15:clr>
        </p15:guide>
        <p15:guide id="5" orient="horz" pos="410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9" descr="d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19013"/>
            <a:ext cx="12610326" cy="58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899241" y="5915740"/>
            <a:ext cx="2565994" cy="24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614" tIns="36808" rIns="73614" bIns="36808">
            <a:spAutoFit/>
          </a:bodyPr>
          <a:lstStyle/>
          <a:p>
            <a:pPr defTabSz="736591"/>
            <a:r>
              <a:rPr lang="en-US" altLang="zh-CN" sz="1103" smtClean="0">
                <a:latin typeface="FrutigerNext LT Bold" pitchFamily="1" charset="0"/>
                <a:ea typeface="ＭＳ Ｐゴシック" pitchFamily="34" charset="-128"/>
              </a:rPr>
              <a:t>HUAWEI TECHNOLOGIES CO., LTD.</a:t>
            </a:r>
            <a:endParaRPr lang="en-US" altLang="zh-CN" sz="2021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028" name="Picture 9" descr="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348281" y="5879453"/>
            <a:ext cx="1807100" cy="28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66410" y="5962584"/>
            <a:ext cx="2890048" cy="41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defRPr sz="1103" b="0">
                <a:solidFill>
                  <a:schemeClr val="tx1"/>
                </a:solidFill>
                <a:latin typeface="FrutigerNext LT Bold" pitchFamily="1" charset="0"/>
              </a:defRPr>
            </a:lvl1pPr>
          </a:lstStyle>
          <a:p>
            <a:pPr defTabSz="840151"/>
            <a:r>
              <a:rPr lang="de-DE" altLang="zh-CN" smtClean="0">
                <a:solidFill>
                  <a:srgbClr val="000000"/>
                </a:solidFill>
                <a:ea typeface="ＭＳ Ｐゴシック" pitchFamily="34" charset="-128"/>
              </a:rPr>
              <a:t>Page </a:t>
            </a:r>
            <a:fld id="{5A0768B3-5ADA-4A5C-B611-34CCABA1D931}" type="slidenum">
              <a:rPr lang="de-DE" altLang="zh-CN" smtClean="0">
                <a:solidFill>
                  <a:srgbClr val="000000"/>
                </a:solidFill>
                <a:ea typeface="ＭＳ Ｐゴシック" pitchFamily="34" charset="-128"/>
              </a:rPr>
              <a:pPr defTabSz="840151"/>
              <a:t>‹#›</a:t>
            </a:fld>
            <a:endParaRPr lang="en-GB" altLang="zh-CN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899178" y="239196"/>
            <a:ext cx="11455181" cy="8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39" tIns="40069" rIns="80139" bIns="400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5364480" y="5915740"/>
            <a:ext cx="1451849" cy="24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3585" tIns="36790" rIns="73585" bIns="36790">
            <a:spAutoFit/>
          </a:bodyPr>
          <a:lstStyle/>
          <a:p>
            <a:pPr defTabSz="736591">
              <a:defRPr/>
            </a:pPr>
            <a:r>
              <a:rPr lang="en-US" altLang="zh-CN" sz="1103">
                <a:latin typeface="FrutigerNext LT Bold" pitchFamily="20" charset="0"/>
              </a:rPr>
              <a:t>Huawei Confidential 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2629591" y="485686"/>
            <a:ext cx="2542192" cy="487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614" tIns="36808" rIns="73614" bIns="36808"/>
          <a:lstStyle/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英文标题</a:t>
            </a:r>
            <a:r>
              <a:rPr kumimoji="1"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:32-35pt  </a:t>
            </a:r>
            <a:endParaRPr kumimoji="1" lang="zh-CN" altLang="en-US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颜色</a:t>
            </a:r>
            <a:r>
              <a:rPr kumimoji="1"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 R153 G0 B0</a:t>
            </a: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华文细黑"/>
                <a:ea typeface="华文细黑"/>
              </a:rPr>
              <a:t>内部使用字体 </a:t>
            </a:r>
            <a:r>
              <a:rPr kumimoji="1" lang="en-US" altLang="zh-CN" sz="1011">
                <a:solidFill>
                  <a:srgbClr val="FFFFFF"/>
                </a:solidFill>
                <a:latin typeface="华文细黑"/>
                <a:ea typeface="华文细黑"/>
              </a:rPr>
              <a:t>:</a:t>
            </a: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altLang="zh-CN" sz="1011">
                <a:solidFill>
                  <a:srgbClr val="FFFFFF"/>
                </a:solidFill>
                <a:latin typeface="华文细黑"/>
                <a:ea typeface="华文细黑"/>
              </a:rPr>
              <a:t>FrutigerNext LT Medium</a:t>
            </a: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华文细黑"/>
                <a:ea typeface="华文细黑"/>
              </a:rPr>
              <a:t>外部使用字体 </a:t>
            </a:r>
            <a:r>
              <a:rPr kumimoji="1" lang="en-US" altLang="zh-CN" sz="1011">
                <a:solidFill>
                  <a:srgbClr val="FFFFFF"/>
                </a:solidFill>
                <a:latin typeface="华文细黑"/>
                <a:ea typeface="华文细黑"/>
              </a:rPr>
              <a:t>: Arial</a:t>
            </a:r>
          </a:p>
          <a:p>
            <a:pPr algn="r" defTabSz="736591" eaLnBrk="1" hangingPunct="1">
              <a:lnSpc>
                <a:spcPct val="7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endParaRPr kumimoji="1" lang="en-US" altLang="zh-CN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中文标题</a:t>
            </a:r>
            <a:r>
              <a:rPr kumimoji="1"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:30-32pt  </a:t>
            </a:r>
            <a:endParaRPr kumimoji="1" lang="zh-CN" altLang="en-US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颜色</a:t>
            </a:r>
            <a:r>
              <a:rPr kumimoji="1"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 R153 G0 B0</a:t>
            </a: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字体</a:t>
            </a:r>
            <a:r>
              <a:rPr kumimoji="1"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</a:t>
            </a: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黑体</a:t>
            </a: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endParaRPr kumimoji="1" lang="zh-CN" altLang="en-US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endParaRPr kumimoji="1" lang="zh-CN" altLang="en-US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endParaRPr kumimoji="1" lang="zh-CN" altLang="en-US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英文正文</a:t>
            </a:r>
            <a:r>
              <a:rPr kumimoji="1"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:20-22pt</a:t>
            </a: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子目录 </a:t>
            </a:r>
            <a:r>
              <a:rPr kumimoji="1"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(2-5</a:t>
            </a: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级</a:t>
            </a:r>
            <a:r>
              <a:rPr kumimoji="1"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) :18pt  </a:t>
            </a: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颜色</a:t>
            </a:r>
            <a:r>
              <a:rPr kumimoji="1"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</a:t>
            </a: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黑色</a:t>
            </a: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华文细黑"/>
                <a:ea typeface="华文细黑"/>
              </a:rPr>
              <a:t>内部使用字体 </a:t>
            </a:r>
            <a:r>
              <a:rPr kumimoji="1" lang="en-US" altLang="zh-CN" sz="1011">
                <a:solidFill>
                  <a:srgbClr val="FFFFFF"/>
                </a:solidFill>
                <a:latin typeface="华文细黑"/>
                <a:ea typeface="华文细黑"/>
              </a:rPr>
              <a:t>:</a:t>
            </a: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altLang="zh-CN" sz="1011">
                <a:solidFill>
                  <a:srgbClr val="FFFFFF"/>
                </a:solidFill>
                <a:latin typeface="华文细黑"/>
                <a:ea typeface="华文细黑"/>
              </a:rPr>
              <a:t>FrutigerNext LT Regular</a:t>
            </a: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华文细黑"/>
                <a:ea typeface="华文细黑"/>
              </a:rPr>
              <a:t>外部使用字体 </a:t>
            </a:r>
            <a:r>
              <a:rPr kumimoji="1" lang="en-US" altLang="zh-CN" sz="1011">
                <a:solidFill>
                  <a:srgbClr val="FFFFFF"/>
                </a:solidFill>
                <a:latin typeface="华文细黑"/>
                <a:ea typeface="华文细黑"/>
              </a:rPr>
              <a:t>: Arial</a:t>
            </a:r>
          </a:p>
          <a:p>
            <a:pPr algn="r" defTabSz="736591" eaLnBrk="1" hangingPunct="1">
              <a:lnSpc>
                <a:spcPct val="7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endParaRPr kumimoji="1" lang="en-US" altLang="zh-CN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中文正文</a:t>
            </a:r>
            <a:r>
              <a:rPr kumimoji="1"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:18-20pt</a:t>
            </a: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子目录</a:t>
            </a:r>
            <a:r>
              <a:rPr kumimoji="1"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(2-5</a:t>
            </a: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级</a:t>
            </a:r>
            <a:r>
              <a:rPr kumimoji="1"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):18pt </a:t>
            </a:r>
            <a:endParaRPr kumimoji="1" lang="zh-CN" altLang="en-US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颜色</a:t>
            </a:r>
            <a:r>
              <a:rPr kumimoji="1"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</a:t>
            </a: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黑色</a:t>
            </a: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字体</a:t>
            </a:r>
            <a:r>
              <a:rPr kumimoji="1" lang="en-US" altLang="zh-CN" sz="1011">
                <a:solidFill>
                  <a:srgbClr val="FFFFFF"/>
                </a:solidFill>
                <a:latin typeface="Arial" charset="0"/>
                <a:ea typeface="华文细黑"/>
              </a:rPr>
              <a:t>:</a:t>
            </a:r>
            <a:r>
              <a:rPr kumimoji="1" lang="zh-CN" altLang="en-US" sz="1011">
                <a:solidFill>
                  <a:srgbClr val="FFFFFF"/>
                </a:solidFill>
                <a:latin typeface="Arial" charset="0"/>
                <a:ea typeface="华文细黑"/>
              </a:rPr>
              <a:t>细黑体 </a:t>
            </a: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endParaRPr kumimoji="1" lang="zh-CN" altLang="en-US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endParaRPr kumimoji="1" lang="zh-CN" altLang="en-US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endParaRPr kumimoji="1" lang="en-US" altLang="zh-CN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endParaRPr kumimoji="1" lang="en-US" altLang="zh-CN" sz="1011">
              <a:solidFill>
                <a:srgbClr val="FFFFFF"/>
              </a:solidFill>
              <a:latin typeface="Arial" charset="0"/>
              <a:ea typeface="华文细黑"/>
            </a:endParaRPr>
          </a:p>
          <a:p>
            <a:pPr algn="r"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endParaRPr kumimoji="1" lang="zh-CN" altLang="en-US" sz="1011">
              <a:latin typeface="Arial" charset="0"/>
              <a:ea typeface="华文细黑"/>
            </a:endParaRPr>
          </a:p>
        </p:txBody>
      </p:sp>
      <p:sp>
        <p:nvSpPr>
          <p:cNvPr id="28734" name="Rectangle 62"/>
          <p:cNvSpPr>
            <a:spLocks noChangeArrowheads="1"/>
          </p:cNvSpPr>
          <p:nvPr/>
        </p:nvSpPr>
        <p:spPr bwMode="auto">
          <a:xfrm>
            <a:off x="12678206" y="1308293"/>
            <a:ext cx="1446116" cy="184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614" tIns="36808" rIns="73614" bIns="36808"/>
          <a:lstStyle/>
          <a:p>
            <a:pPr defTabSz="736591" eaLnBrk="1" hangingPunct="1">
              <a:lnSpc>
                <a:spcPct val="120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华文细黑"/>
                <a:ea typeface="华文细黑"/>
              </a:rPr>
              <a:t>配色参考方案：</a:t>
            </a:r>
          </a:p>
          <a:p>
            <a:pPr defTabSz="736591" eaLnBrk="1" hangingPunct="1">
              <a:lnSpc>
                <a:spcPct val="120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华文细黑"/>
                <a:ea typeface="华文细黑"/>
              </a:rPr>
              <a:t>建议同一页面内不超过四种颜色，以下是</a:t>
            </a:r>
            <a:r>
              <a:rPr kumimoji="1" lang="en-US" altLang="zh-CN" sz="1011">
                <a:solidFill>
                  <a:srgbClr val="FFFFFF"/>
                </a:solidFill>
                <a:latin typeface="华文细黑"/>
                <a:ea typeface="华文细黑"/>
              </a:rPr>
              <a:t>13</a:t>
            </a:r>
            <a:r>
              <a:rPr kumimoji="1" lang="zh-CN" altLang="en-US" sz="1011">
                <a:solidFill>
                  <a:srgbClr val="FFFFFF"/>
                </a:solidFill>
                <a:latin typeface="华文细黑"/>
                <a:ea typeface="华文细黑"/>
              </a:rPr>
              <a:t>组配色方案，同一页面内只选择一组使用。（仅供参考）</a:t>
            </a:r>
          </a:p>
          <a:p>
            <a:pPr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endParaRPr kumimoji="1" lang="en-US" altLang="zh-CN" sz="1011">
              <a:solidFill>
                <a:srgbClr val="FFFFFF"/>
              </a:solidFill>
              <a:latin typeface="华文细黑"/>
              <a:ea typeface="华文细黑"/>
            </a:endParaRPr>
          </a:p>
          <a:p>
            <a:pPr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Char char="n"/>
              <a:defRPr/>
            </a:pPr>
            <a:endParaRPr kumimoji="1" lang="en-US" altLang="zh-CN" sz="1011">
              <a:solidFill>
                <a:srgbClr val="FFFFFF"/>
              </a:solidFill>
              <a:latin typeface="华文细黑"/>
              <a:ea typeface="华文细黑"/>
            </a:endParaRPr>
          </a:p>
          <a:p>
            <a:pPr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Char char="n"/>
              <a:defRPr/>
            </a:pPr>
            <a:endParaRPr kumimoji="1" lang="zh-CN" altLang="en-US" sz="1011">
              <a:solidFill>
                <a:srgbClr val="FFFFFF"/>
              </a:solidFill>
              <a:latin typeface="华文细黑"/>
              <a:ea typeface="华文细黑"/>
            </a:endParaRPr>
          </a:p>
        </p:txBody>
      </p:sp>
      <p:sp>
        <p:nvSpPr>
          <p:cNvPr id="28737" name="Rectangle 65"/>
          <p:cNvSpPr>
            <a:spLocks noChangeArrowheads="1"/>
          </p:cNvSpPr>
          <p:nvPr/>
        </p:nvSpPr>
        <p:spPr bwMode="auto">
          <a:xfrm>
            <a:off x="12678206" y="-56878"/>
            <a:ext cx="1446116" cy="77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614" tIns="36808" rIns="73614" bIns="36808"/>
          <a:lstStyle/>
          <a:p>
            <a:pPr defTabSz="736591" eaLnBrk="1" hangingPunct="1">
              <a:lnSpc>
                <a:spcPct val="120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kumimoji="1" lang="zh-CN" altLang="en-US" sz="1011">
                <a:solidFill>
                  <a:srgbClr val="FFFFFF"/>
                </a:solidFill>
                <a:latin typeface="华文细黑"/>
                <a:ea typeface="华文细黑"/>
              </a:rPr>
              <a:t>客户或者合作伙伴的标志放在右上角</a:t>
            </a:r>
            <a:r>
              <a:rPr kumimoji="1" lang="en-US" altLang="zh-CN" sz="1011">
                <a:solidFill>
                  <a:srgbClr val="FFFFFF"/>
                </a:solidFill>
                <a:latin typeface="华文细黑"/>
                <a:ea typeface="华文细黑"/>
              </a:rPr>
              <a:t>.</a:t>
            </a:r>
          </a:p>
          <a:p>
            <a:pPr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endParaRPr kumimoji="1" lang="en-US" altLang="zh-CN" sz="1011">
              <a:solidFill>
                <a:srgbClr val="FFFFFF"/>
              </a:solidFill>
              <a:latin typeface="华文细黑"/>
              <a:ea typeface="华文细黑"/>
            </a:endParaRPr>
          </a:p>
          <a:p>
            <a:pPr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Char char="n"/>
              <a:defRPr/>
            </a:pPr>
            <a:endParaRPr kumimoji="1" lang="en-US" altLang="zh-CN" sz="1011">
              <a:solidFill>
                <a:srgbClr val="FFFFFF"/>
              </a:solidFill>
              <a:latin typeface="华文细黑"/>
              <a:ea typeface="华文细黑"/>
            </a:endParaRPr>
          </a:p>
          <a:p>
            <a:pPr defTabSz="736591" eaLnBrk="1" hangingPunct="1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Char char="n"/>
              <a:defRPr/>
            </a:pPr>
            <a:endParaRPr kumimoji="1" lang="zh-CN" altLang="en-US" sz="1011">
              <a:solidFill>
                <a:srgbClr val="FFFFFF"/>
              </a:solidFill>
              <a:latin typeface="华文细黑"/>
              <a:ea typeface="华文细黑"/>
            </a:endParaRPr>
          </a:p>
        </p:txBody>
      </p:sp>
      <p:sp>
        <p:nvSpPr>
          <p:cNvPr id="28752" name="Rectangle 80"/>
          <p:cNvSpPr>
            <a:spLocks noChangeArrowheads="1"/>
          </p:cNvSpPr>
          <p:nvPr/>
        </p:nvSpPr>
        <p:spPr bwMode="auto">
          <a:xfrm>
            <a:off x="12774408" y="4612687"/>
            <a:ext cx="1266720" cy="28269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83997" tIns="41998" rIns="83997" bIns="41998" anchor="ctr">
            <a:spAutoFit/>
          </a:bodyPr>
          <a:lstStyle/>
          <a:p>
            <a:pPr defTabSz="840151" eaLnBrk="1" hangingPunct="1"/>
            <a:endParaRPr lang="zh-CN" altLang="en-US" sz="1286" b="1" smtClean="0">
              <a:solidFill>
                <a:srgbClr val="FFFFFF"/>
              </a:solidFill>
              <a:latin typeface="FrutigerNext LT Regular" pitchFamily="34" charset="0"/>
              <a:ea typeface="ＭＳ Ｐゴシック" pitchFamily="34" charset="-128"/>
            </a:endParaRP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12892570" y="3481478"/>
            <a:ext cx="1019504" cy="167729"/>
            <a:chOff x="5893" y="2387"/>
            <a:chExt cx="466" cy="115"/>
          </a:xfrm>
        </p:grpSpPr>
        <p:sp>
          <p:nvSpPr>
            <p:cNvPr id="28754" name="Rectangle 82"/>
            <p:cNvSpPr>
              <a:spLocks noChangeArrowheads="1"/>
            </p:cNvSpPr>
            <p:nvPr userDrawn="1"/>
          </p:nvSpPr>
          <p:spPr bwMode="auto">
            <a:xfrm flipV="1">
              <a:off x="6010" y="2387"/>
              <a:ext cx="116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55" name="Rectangle 83"/>
            <p:cNvSpPr>
              <a:spLocks noChangeArrowheads="1"/>
            </p:cNvSpPr>
            <p:nvPr userDrawn="1"/>
          </p:nvSpPr>
          <p:spPr bwMode="auto">
            <a:xfrm flipV="1">
              <a:off x="6126" y="2387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56" name="Rectangle 84"/>
            <p:cNvSpPr>
              <a:spLocks noChangeArrowheads="1"/>
            </p:cNvSpPr>
            <p:nvPr userDrawn="1"/>
          </p:nvSpPr>
          <p:spPr bwMode="auto">
            <a:xfrm flipV="1">
              <a:off x="6242" y="2387"/>
              <a:ext cx="117" cy="115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57" name="Rectangle 85"/>
            <p:cNvSpPr>
              <a:spLocks noChangeArrowheads="1"/>
            </p:cNvSpPr>
            <p:nvPr userDrawn="1"/>
          </p:nvSpPr>
          <p:spPr bwMode="auto">
            <a:xfrm flipV="1">
              <a:off x="5893" y="2387"/>
              <a:ext cx="117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12892570" y="3679837"/>
            <a:ext cx="1019504" cy="167729"/>
            <a:chOff x="5893" y="2523"/>
            <a:chExt cx="466" cy="115"/>
          </a:xfrm>
        </p:grpSpPr>
        <p:sp>
          <p:nvSpPr>
            <p:cNvPr id="28759" name="Rectangle 87"/>
            <p:cNvSpPr>
              <a:spLocks noChangeArrowheads="1"/>
            </p:cNvSpPr>
            <p:nvPr userDrawn="1"/>
          </p:nvSpPr>
          <p:spPr bwMode="auto">
            <a:xfrm flipV="1">
              <a:off x="6010" y="2523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60" name="Rectangle 88"/>
            <p:cNvSpPr>
              <a:spLocks noChangeArrowheads="1"/>
            </p:cNvSpPr>
            <p:nvPr userDrawn="1"/>
          </p:nvSpPr>
          <p:spPr bwMode="auto">
            <a:xfrm flipV="1">
              <a:off x="6126" y="2523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61" name="Rectangle 89"/>
            <p:cNvSpPr>
              <a:spLocks noChangeArrowheads="1"/>
            </p:cNvSpPr>
            <p:nvPr userDrawn="1"/>
          </p:nvSpPr>
          <p:spPr bwMode="auto">
            <a:xfrm flipV="1">
              <a:off x="6242" y="2523"/>
              <a:ext cx="117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62" name="Rectangle 90"/>
            <p:cNvSpPr>
              <a:spLocks noChangeArrowheads="1"/>
            </p:cNvSpPr>
            <p:nvPr userDrawn="1"/>
          </p:nvSpPr>
          <p:spPr bwMode="auto">
            <a:xfrm flipV="1">
              <a:off x="5893" y="2523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12892570" y="3878197"/>
            <a:ext cx="1019504" cy="167729"/>
            <a:chOff x="5893" y="2659"/>
            <a:chExt cx="466" cy="115"/>
          </a:xfrm>
        </p:grpSpPr>
        <p:sp>
          <p:nvSpPr>
            <p:cNvPr id="28764" name="Rectangle 92"/>
            <p:cNvSpPr>
              <a:spLocks noChangeArrowheads="1"/>
            </p:cNvSpPr>
            <p:nvPr userDrawn="1"/>
          </p:nvSpPr>
          <p:spPr bwMode="auto">
            <a:xfrm flipV="1">
              <a:off x="6010" y="2659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65" name="Rectangle 93"/>
            <p:cNvSpPr>
              <a:spLocks noChangeArrowheads="1"/>
            </p:cNvSpPr>
            <p:nvPr userDrawn="1"/>
          </p:nvSpPr>
          <p:spPr bwMode="auto">
            <a:xfrm flipV="1">
              <a:off x="6126" y="2659"/>
              <a:ext cx="116" cy="115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66" name="Rectangle 94"/>
            <p:cNvSpPr>
              <a:spLocks noChangeArrowheads="1"/>
            </p:cNvSpPr>
            <p:nvPr userDrawn="1"/>
          </p:nvSpPr>
          <p:spPr bwMode="auto">
            <a:xfrm flipV="1">
              <a:off x="6242" y="2659"/>
              <a:ext cx="117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67" name="Rectangle 95"/>
            <p:cNvSpPr>
              <a:spLocks noChangeArrowheads="1"/>
            </p:cNvSpPr>
            <p:nvPr userDrawn="1"/>
          </p:nvSpPr>
          <p:spPr bwMode="auto">
            <a:xfrm flipV="1">
              <a:off x="5893" y="2659"/>
              <a:ext cx="117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12892570" y="3283119"/>
            <a:ext cx="1019504" cy="173563"/>
            <a:chOff x="5893" y="2251"/>
            <a:chExt cx="466" cy="119"/>
          </a:xfrm>
        </p:grpSpPr>
        <p:sp>
          <p:nvSpPr>
            <p:cNvPr id="28769" name="Rectangle 97"/>
            <p:cNvSpPr>
              <a:spLocks noChangeArrowheads="1"/>
            </p:cNvSpPr>
            <p:nvPr userDrawn="1"/>
          </p:nvSpPr>
          <p:spPr bwMode="auto">
            <a:xfrm flipV="1">
              <a:off x="6126" y="2251"/>
              <a:ext cx="116" cy="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70" name="Rectangle 98"/>
            <p:cNvSpPr>
              <a:spLocks noChangeArrowheads="1"/>
            </p:cNvSpPr>
            <p:nvPr userDrawn="1"/>
          </p:nvSpPr>
          <p:spPr bwMode="auto">
            <a:xfrm flipV="1">
              <a:off x="6242" y="2251"/>
              <a:ext cx="117" cy="119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71" name="Rectangle 99"/>
            <p:cNvSpPr>
              <a:spLocks noChangeArrowheads="1"/>
            </p:cNvSpPr>
            <p:nvPr userDrawn="1"/>
          </p:nvSpPr>
          <p:spPr bwMode="auto">
            <a:xfrm flipV="1">
              <a:off x="5893" y="2251"/>
              <a:ext cx="117" cy="11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72" name="Rectangle 100"/>
            <p:cNvSpPr>
              <a:spLocks noChangeArrowheads="1"/>
            </p:cNvSpPr>
            <p:nvPr userDrawn="1"/>
          </p:nvSpPr>
          <p:spPr bwMode="auto">
            <a:xfrm flipV="1">
              <a:off x="6010" y="2251"/>
              <a:ext cx="116" cy="119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12892570" y="4209450"/>
            <a:ext cx="1019504" cy="167730"/>
            <a:chOff x="5893" y="2886"/>
            <a:chExt cx="466" cy="115"/>
          </a:xfrm>
        </p:grpSpPr>
        <p:sp>
          <p:nvSpPr>
            <p:cNvPr id="28774" name="Rectangle 102"/>
            <p:cNvSpPr>
              <a:spLocks noChangeArrowheads="1"/>
            </p:cNvSpPr>
            <p:nvPr userDrawn="1"/>
          </p:nvSpPr>
          <p:spPr bwMode="auto">
            <a:xfrm flipV="1">
              <a:off x="6010" y="2886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75" name="Rectangle 103"/>
            <p:cNvSpPr>
              <a:spLocks noChangeArrowheads="1"/>
            </p:cNvSpPr>
            <p:nvPr userDrawn="1"/>
          </p:nvSpPr>
          <p:spPr bwMode="auto">
            <a:xfrm flipV="1">
              <a:off x="6126" y="2886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76" name="Rectangle 104"/>
            <p:cNvSpPr>
              <a:spLocks noChangeArrowheads="1"/>
            </p:cNvSpPr>
            <p:nvPr userDrawn="1"/>
          </p:nvSpPr>
          <p:spPr bwMode="auto">
            <a:xfrm flipV="1">
              <a:off x="6242" y="2886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77" name="Rectangle 105"/>
            <p:cNvSpPr>
              <a:spLocks noChangeArrowheads="1"/>
            </p:cNvSpPr>
            <p:nvPr userDrawn="1"/>
          </p:nvSpPr>
          <p:spPr bwMode="auto">
            <a:xfrm flipV="1">
              <a:off x="5893" y="2886"/>
              <a:ext cx="117" cy="11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12892570" y="4407809"/>
            <a:ext cx="1019504" cy="167730"/>
            <a:chOff x="5893" y="3022"/>
            <a:chExt cx="466" cy="115"/>
          </a:xfrm>
        </p:grpSpPr>
        <p:sp>
          <p:nvSpPr>
            <p:cNvPr id="28779" name="Rectangle 107"/>
            <p:cNvSpPr>
              <a:spLocks noChangeArrowheads="1"/>
            </p:cNvSpPr>
            <p:nvPr userDrawn="1"/>
          </p:nvSpPr>
          <p:spPr bwMode="auto">
            <a:xfrm flipV="1">
              <a:off x="6010" y="3022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80" name="Rectangle 108"/>
            <p:cNvSpPr>
              <a:spLocks noChangeArrowheads="1"/>
            </p:cNvSpPr>
            <p:nvPr userDrawn="1"/>
          </p:nvSpPr>
          <p:spPr bwMode="auto">
            <a:xfrm flipV="1">
              <a:off x="6126" y="3022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81" name="Rectangle 109"/>
            <p:cNvSpPr>
              <a:spLocks noChangeArrowheads="1"/>
            </p:cNvSpPr>
            <p:nvPr userDrawn="1"/>
          </p:nvSpPr>
          <p:spPr bwMode="auto">
            <a:xfrm flipV="1">
              <a:off x="6242" y="3022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82" name="Rectangle 110"/>
            <p:cNvSpPr>
              <a:spLocks noChangeArrowheads="1"/>
            </p:cNvSpPr>
            <p:nvPr userDrawn="1"/>
          </p:nvSpPr>
          <p:spPr bwMode="auto">
            <a:xfrm flipV="1">
              <a:off x="5893" y="3022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12892570" y="4606167"/>
            <a:ext cx="1019504" cy="167730"/>
            <a:chOff x="5893" y="3158"/>
            <a:chExt cx="466" cy="115"/>
          </a:xfrm>
        </p:grpSpPr>
        <p:sp>
          <p:nvSpPr>
            <p:cNvPr id="28784" name="Rectangle 112"/>
            <p:cNvSpPr>
              <a:spLocks noChangeArrowheads="1"/>
            </p:cNvSpPr>
            <p:nvPr userDrawn="1"/>
          </p:nvSpPr>
          <p:spPr bwMode="auto">
            <a:xfrm flipV="1">
              <a:off x="6010" y="3158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85" name="Rectangle 113"/>
            <p:cNvSpPr>
              <a:spLocks noChangeArrowheads="1"/>
            </p:cNvSpPr>
            <p:nvPr userDrawn="1"/>
          </p:nvSpPr>
          <p:spPr bwMode="auto">
            <a:xfrm flipV="1">
              <a:off x="6126" y="3158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86" name="Rectangle 114"/>
            <p:cNvSpPr>
              <a:spLocks noChangeArrowheads="1"/>
            </p:cNvSpPr>
            <p:nvPr userDrawn="1"/>
          </p:nvSpPr>
          <p:spPr bwMode="auto">
            <a:xfrm flipV="1">
              <a:off x="6242" y="3158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87" name="Rectangle 115"/>
            <p:cNvSpPr>
              <a:spLocks noChangeArrowheads="1"/>
            </p:cNvSpPr>
            <p:nvPr userDrawn="1"/>
          </p:nvSpPr>
          <p:spPr bwMode="auto">
            <a:xfrm flipV="1">
              <a:off x="5893" y="3158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12892570" y="4937077"/>
            <a:ext cx="1019504" cy="167729"/>
            <a:chOff x="5893" y="3385"/>
            <a:chExt cx="466" cy="115"/>
          </a:xfrm>
        </p:grpSpPr>
        <p:sp>
          <p:nvSpPr>
            <p:cNvPr id="28789" name="Rectangle 117"/>
            <p:cNvSpPr>
              <a:spLocks noChangeArrowheads="1"/>
            </p:cNvSpPr>
            <p:nvPr userDrawn="1"/>
          </p:nvSpPr>
          <p:spPr bwMode="auto">
            <a:xfrm flipV="1">
              <a:off x="6010" y="3385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90" name="Rectangle 118"/>
            <p:cNvSpPr>
              <a:spLocks noChangeArrowheads="1"/>
            </p:cNvSpPr>
            <p:nvPr userDrawn="1"/>
          </p:nvSpPr>
          <p:spPr bwMode="auto">
            <a:xfrm flipV="1">
              <a:off x="6126" y="3385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91" name="Rectangle 119"/>
            <p:cNvSpPr>
              <a:spLocks noChangeArrowheads="1"/>
            </p:cNvSpPr>
            <p:nvPr userDrawn="1"/>
          </p:nvSpPr>
          <p:spPr bwMode="auto">
            <a:xfrm flipV="1">
              <a:off x="6242" y="3385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92" name="Rectangle 120"/>
            <p:cNvSpPr>
              <a:spLocks noChangeArrowheads="1"/>
            </p:cNvSpPr>
            <p:nvPr userDrawn="1"/>
          </p:nvSpPr>
          <p:spPr bwMode="auto">
            <a:xfrm flipV="1">
              <a:off x="5893" y="3385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12892570" y="5135434"/>
            <a:ext cx="1019504" cy="167729"/>
            <a:chOff x="5893" y="3521"/>
            <a:chExt cx="466" cy="115"/>
          </a:xfrm>
        </p:grpSpPr>
        <p:sp>
          <p:nvSpPr>
            <p:cNvPr id="28794" name="Rectangle 122"/>
            <p:cNvSpPr>
              <a:spLocks noChangeArrowheads="1"/>
            </p:cNvSpPr>
            <p:nvPr userDrawn="1"/>
          </p:nvSpPr>
          <p:spPr bwMode="auto">
            <a:xfrm flipV="1">
              <a:off x="6010" y="3521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95" name="Rectangle 123"/>
            <p:cNvSpPr>
              <a:spLocks noChangeArrowheads="1"/>
            </p:cNvSpPr>
            <p:nvPr userDrawn="1"/>
          </p:nvSpPr>
          <p:spPr bwMode="auto">
            <a:xfrm flipV="1">
              <a:off x="6126" y="3521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96" name="Rectangle 124"/>
            <p:cNvSpPr>
              <a:spLocks noChangeArrowheads="1"/>
            </p:cNvSpPr>
            <p:nvPr userDrawn="1"/>
          </p:nvSpPr>
          <p:spPr bwMode="auto">
            <a:xfrm flipV="1">
              <a:off x="6242" y="3521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797" name="Rectangle 125"/>
            <p:cNvSpPr>
              <a:spLocks noChangeArrowheads="1"/>
            </p:cNvSpPr>
            <p:nvPr userDrawn="1"/>
          </p:nvSpPr>
          <p:spPr bwMode="auto">
            <a:xfrm flipV="1">
              <a:off x="5893" y="3521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1" name="Group 126"/>
          <p:cNvGrpSpPr>
            <a:grpSpLocks/>
          </p:cNvGrpSpPr>
          <p:nvPr/>
        </p:nvGrpSpPr>
        <p:grpSpPr bwMode="auto">
          <a:xfrm>
            <a:off x="12892570" y="5333792"/>
            <a:ext cx="1019504" cy="167729"/>
            <a:chOff x="5893" y="3657"/>
            <a:chExt cx="466" cy="115"/>
          </a:xfrm>
        </p:grpSpPr>
        <p:sp>
          <p:nvSpPr>
            <p:cNvPr id="28799" name="Rectangle 127"/>
            <p:cNvSpPr>
              <a:spLocks noChangeArrowheads="1"/>
            </p:cNvSpPr>
            <p:nvPr userDrawn="1"/>
          </p:nvSpPr>
          <p:spPr bwMode="auto">
            <a:xfrm flipV="1">
              <a:off x="6010" y="3657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800" name="Rectangle 128"/>
            <p:cNvSpPr>
              <a:spLocks noChangeArrowheads="1"/>
            </p:cNvSpPr>
            <p:nvPr userDrawn="1"/>
          </p:nvSpPr>
          <p:spPr bwMode="auto">
            <a:xfrm flipV="1">
              <a:off x="6126" y="3657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801" name="Rectangle 129"/>
            <p:cNvSpPr>
              <a:spLocks noChangeArrowheads="1"/>
            </p:cNvSpPr>
            <p:nvPr userDrawn="1"/>
          </p:nvSpPr>
          <p:spPr bwMode="auto">
            <a:xfrm flipV="1">
              <a:off x="6242" y="3657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802" name="Rectangle 130"/>
            <p:cNvSpPr>
              <a:spLocks noChangeArrowheads="1"/>
            </p:cNvSpPr>
            <p:nvPr userDrawn="1"/>
          </p:nvSpPr>
          <p:spPr bwMode="auto">
            <a:xfrm flipV="1">
              <a:off x="5893" y="3657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12892570" y="5665046"/>
            <a:ext cx="1019504" cy="167730"/>
            <a:chOff x="5893" y="3884"/>
            <a:chExt cx="466" cy="115"/>
          </a:xfrm>
        </p:grpSpPr>
        <p:sp>
          <p:nvSpPr>
            <p:cNvPr id="28804" name="Rectangle 132"/>
            <p:cNvSpPr>
              <a:spLocks noChangeArrowheads="1"/>
            </p:cNvSpPr>
            <p:nvPr userDrawn="1"/>
          </p:nvSpPr>
          <p:spPr bwMode="auto">
            <a:xfrm flipV="1">
              <a:off x="6010" y="3884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805" name="Rectangle 133"/>
            <p:cNvSpPr>
              <a:spLocks noChangeArrowheads="1"/>
            </p:cNvSpPr>
            <p:nvPr userDrawn="1"/>
          </p:nvSpPr>
          <p:spPr bwMode="auto">
            <a:xfrm flipV="1">
              <a:off x="6126" y="3884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806" name="Rectangle 134"/>
            <p:cNvSpPr>
              <a:spLocks noChangeArrowheads="1"/>
            </p:cNvSpPr>
            <p:nvPr userDrawn="1"/>
          </p:nvSpPr>
          <p:spPr bwMode="auto">
            <a:xfrm flipV="1">
              <a:off x="6242" y="3884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807" name="Rectangle 135"/>
            <p:cNvSpPr>
              <a:spLocks noChangeArrowheads="1"/>
            </p:cNvSpPr>
            <p:nvPr userDrawn="1"/>
          </p:nvSpPr>
          <p:spPr bwMode="auto">
            <a:xfrm flipV="1">
              <a:off x="5893" y="3884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3" name="Group 136"/>
          <p:cNvGrpSpPr>
            <a:grpSpLocks/>
          </p:cNvGrpSpPr>
          <p:nvPr/>
        </p:nvGrpSpPr>
        <p:grpSpPr bwMode="auto">
          <a:xfrm>
            <a:off x="12892570" y="5872158"/>
            <a:ext cx="1019504" cy="167730"/>
            <a:chOff x="5893" y="4026"/>
            <a:chExt cx="466" cy="115"/>
          </a:xfrm>
        </p:grpSpPr>
        <p:sp>
          <p:nvSpPr>
            <p:cNvPr id="28809" name="Rectangle 137"/>
            <p:cNvSpPr>
              <a:spLocks noChangeArrowheads="1"/>
            </p:cNvSpPr>
            <p:nvPr userDrawn="1"/>
          </p:nvSpPr>
          <p:spPr bwMode="auto">
            <a:xfrm flipV="1">
              <a:off x="6010" y="4026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810" name="Rectangle 138"/>
            <p:cNvSpPr>
              <a:spLocks noChangeArrowheads="1"/>
            </p:cNvSpPr>
            <p:nvPr userDrawn="1"/>
          </p:nvSpPr>
          <p:spPr bwMode="auto">
            <a:xfrm flipV="1">
              <a:off x="6126" y="4026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811" name="Rectangle 139"/>
            <p:cNvSpPr>
              <a:spLocks noChangeArrowheads="1"/>
            </p:cNvSpPr>
            <p:nvPr userDrawn="1"/>
          </p:nvSpPr>
          <p:spPr bwMode="auto">
            <a:xfrm flipV="1">
              <a:off x="6242" y="4026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812" name="Rectangle 140"/>
            <p:cNvSpPr>
              <a:spLocks noChangeArrowheads="1"/>
            </p:cNvSpPr>
            <p:nvPr userDrawn="1"/>
          </p:nvSpPr>
          <p:spPr bwMode="auto">
            <a:xfrm flipV="1">
              <a:off x="5893" y="4026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4" name="Group 141"/>
          <p:cNvGrpSpPr>
            <a:grpSpLocks/>
          </p:cNvGrpSpPr>
          <p:nvPr/>
        </p:nvGrpSpPr>
        <p:grpSpPr bwMode="auto">
          <a:xfrm>
            <a:off x="12892570" y="6077636"/>
            <a:ext cx="1019504" cy="167729"/>
            <a:chOff x="5893" y="4167"/>
            <a:chExt cx="466" cy="115"/>
          </a:xfrm>
        </p:grpSpPr>
        <p:sp>
          <p:nvSpPr>
            <p:cNvPr id="28814" name="Rectangle 142"/>
            <p:cNvSpPr>
              <a:spLocks noChangeArrowheads="1"/>
            </p:cNvSpPr>
            <p:nvPr userDrawn="1"/>
          </p:nvSpPr>
          <p:spPr bwMode="auto">
            <a:xfrm flipV="1">
              <a:off x="6010" y="4167"/>
              <a:ext cx="116" cy="1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815" name="Rectangle 143"/>
            <p:cNvSpPr>
              <a:spLocks noChangeArrowheads="1"/>
            </p:cNvSpPr>
            <p:nvPr userDrawn="1"/>
          </p:nvSpPr>
          <p:spPr bwMode="auto">
            <a:xfrm flipV="1">
              <a:off x="6126" y="4167"/>
              <a:ext cx="116" cy="11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816" name="Rectangle 144"/>
            <p:cNvSpPr>
              <a:spLocks noChangeArrowheads="1"/>
            </p:cNvSpPr>
            <p:nvPr userDrawn="1"/>
          </p:nvSpPr>
          <p:spPr bwMode="auto">
            <a:xfrm flipV="1">
              <a:off x="6242" y="4167"/>
              <a:ext cx="117" cy="11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28817" name="Rectangle 145"/>
            <p:cNvSpPr>
              <a:spLocks noChangeArrowheads="1"/>
            </p:cNvSpPr>
            <p:nvPr userDrawn="1"/>
          </p:nvSpPr>
          <p:spPr bwMode="auto">
            <a:xfrm flipV="1">
              <a:off x="5893" y="4167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151" eaLnBrk="1" hangingPunct="1"/>
              <a:endParaRPr lang="zh-CN" altLang="en-US" sz="1286" b="1" smtClean="0">
                <a:solidFill>
                  <a:srgbClr val="FFFFFF"/>
                </a:solidFill>
                <a:latin typeface="FrutigerNext LT Regular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1049" name="Rectangle 14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9185" y="1232458"/>
            <a:ext cx="11057007" cy="40152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386" tIns="45692" rIns="91386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一级：</a:t>
            </a:r>
          </a:p>
          <a:p>
            <a:pPr lvl="1"/>
            <a:r>
              <a:rPr lang="zh-CN" altLang="en-US" smtClean="0"/>
              <a:t>二级；</a:t>
            </a:r>
          </a:p>
          <a:p>
            <a:pPr lvl="2"/>
            <a:r>
              <a:rPr lang="zh-CN" altLang="en-US" smtClean="0"/>
              <a:t>三级；</a:t>
            </a:r>
          </a:p>
        </p:txBody>
      </p:sp>
    </p:spTree>
    <p:extLst>
      <p:ext uri="{BB962C8B-B14F-4D97-AF65-F5344CB8AC3E}">
        <p14:creationId xmlns:p14="http://schemas.microsoft.com/office/powerpoint/2010/main" val="172752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hf sldNum="0" hdr="0" ftr="0"/>
  <p:txStyles>
    <p:titleStyle>
      <a:lvl1pPr algn="l" defTabSz="736591" rtl="0" eaLnBrk="0" fontAlgn="base" hangingPunct="0">
        <a:spcBef>
          <a:spcPct val="0"/>
        </a:spcBef>
        <a:spcAft>
          <a:spcPct val="0"/>
        </a:spcAft>
        <a:defRPr sz="3124" b="1">
          <a:solidFill>
            <a:srgbClr val="990000"/>
          </a:solidFill>
          <a:latin typeface="+mj-lt"/>
          <a:ea typeface="+mj-ea"/>
          <a:cs typeface="+mj-cs"/>
        </a:defRPr>
      </a:lvl1pPr>
      <a:lvl2pPr algn="l" defTabSz="736591" rtl="0" eaLnBrk="0" fontAlgn="base" hangingPunct="0">
        <a:spcBef>
          <a:spcPct val="0"/>
        </a:spcBef>
        <a:spcAft>
          <a:spcPct val="0"/>
        </a:spcAft>
        <a:defRPr sz="3124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2pPr>
      <a:lvl3pPr algn="l" defTabSz="736591" rtl="0" eaLnBrk="0" fontAlgn="base" hangingPunct="0">
        <a:spcBef>
          <a:spcPct val="0"/>
        </a:spcBef>
        <a:spcAft>
          <a:spcPct val="0"/>
        </a:spcAft>
        <a:defRPr sz="3124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3pPr>
      <a:lvl4pPr algn="l" defTabSz="736591" rtl="0" eaLnBrk="0" fontAlgn="base" hangingPunct="0">
        <a:spcBef>
          <a:spcPct val="0"/>
        </a:spcBef>
        <a:spcAft>
          <a:spcPct val="0"/>
        </a:spcAft>
        <a:defRPr sz="3124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4pPr>
      <a:lvl5pPr algn="l" defTabSz="736591" rtl="0" eaLnBrk="0" fontAlgn="base" hangingPunct="0">
        <a:spcBef>
          <a:spcPct val="0"/>
        </a:spcBef>
        <a:spcAft>
          <a:spcPct val="0"/>
        </a:spcAft>
        <a:defRPr sz="3124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5pPr>
      <a:lvl6pPr marL="420075" algn="l" defTabSz="736591" rtl="0" fontAlgn="base">
        <a:spcBef>
          <a:spcPct val="0"/>
        </a:spcBef>
        <a:spcAft>
          <a:spcPct val="0"/>
        </a:spcAft>
        <a:defRPr sz="2389">
          <a:solidFill>
            <a:srgbClr val="990000"/>
          </a:solidFill>
          <a:latin typeface="FrutigerNext LT Medium" pitchFamily="34" charset="0"/>
          <a:ea typeface="黑体" pitchFamily="2" charset="-122"/>
        </a:defRPr>
      </a:lvl6pPr>
      <a:lvl7pPr marL="840151" algn="l" defTabSz="736591" rtl="0" fontAlgn="base">
        <a:spcBef>
          <a:spcPct val="0"/>
        </a:spcBef>
        <a:spcAft>
          <a:spcPct val="0"/>
        </a:spcAft>
        <a:defRPr sz="2389">
          <a:solidFill>
            <a:srgbClr val="990000"/>
          </a:solidFill>
          <a:latin typeface="FrutigerNext LT Medium" pitchFamily="34" charset="0"/>
          <a:ea typeface="黑体" pitchFamily="2" charset="-122"/>
        </a:defRPr>
      </a:lvl7pPr>
      <a:lvl8pPr marL="1260226" algn="l" defTabSz="736591" rtl="0" fontAlgn="base">
        <a:spcBef>
          <a:spcPct val="0"/>
        </a:spcBef>
        <a:spcAft>
          <a:spcPct val="0"/>
        </a:spcAft>
        <a:defRPr sz="2389">
          <a:solidFill>
            <a:srgbClr val="990000"/>
          </a:solidFill>
          <a:latin typeface="FrutigerNext LT Medium" pitchFamily="34" charset="0"/>
          <a:ea typeface="黑体" pitchFamily="2" charset="-122"/>
        </a:defRPr>
      </a:lvl8pPr>
      <a:lvl9pPr marL="1680301" algn="l" defTabSz="736591" rtl="0" fontAlgn="base">
        <a:spcBef>
          <a:spcPct val="0"/>
        </a:spcBef>
        <a:spcAft>
          <a:spcPct val="0"/>
        </a:spcAft>
        <a:defRPr sz="2389">
          <a:solidFill>
            <a:srgbClr val="990000"/>
          </a:solidFill>
          <a:latin typeface="FrutigerNext LT Medium" pitchFamily="34" charset="0"/>
          <a:ea typeface="黑体" pitchFamily="2" charset="-122"/>
        </a:defRPr>
      </a:lvl9pPr>
    </p:titleStyle>
    <p:bodyStyle>
      <a:lvl1pPr marL="420075" indent="-420075" algn="l" defTabSz="736591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990000"/>
        </a:buClr>
        <a:buSzPct val="75000"/>
        <a:buFont typeface="Wingdings" pitchFamily="2" charset="2"/>
        <a:buChar char="n"/>
        <a:defRPr kumimoji="1" sz="2021" b="1">
          <a:solidFill>
            <a:srgbClr val="000000"/>
          </a:solidFill>
          <a:latin typeface="+mn-lt"/>
          <a:ea typeface="+mn-ea"/>
          <a:cs typeface="+mn-cs"/>
        </a:defRPr>
      </a:lvl1pPr>
      <a:lvl2pPr marL="840151" indent="-420075" algn="l" defTabSz="736591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rgbClr val="006699"/>
        </a:buClr>
        <a:buSzPct val="65000"/>
        <a:buFont typeface="Arial" pitchFamily="34" charset="0"/>
        <a:buChar char="►"/>
        <a:defRPr kumimoji="1" sz="1838">
          <a:solidFill>
            <a:schemeClr val="tx1"/>
          </a:solidFill>
          <a:latin typeface="+mn-lt"/>
          <a:ea typeface="+mn-ea"/>
          <a:cs typeface="+mn-cs"/>
        </a:defRPr>
      </a:lvl2pPr>
      <a:lvl3pPr marL="1260226" indent="-420075" algn="l" defTabSz="736591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287940" indent="-183783" algn="l" defTabSz="73659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286">
          <a:solidFill>
            <a:schemeClr val="tx1"/>
          </a:solidFill>
          <a:latin typeface="+mj-lt"/>
          <a:ea typeface="+mn-ea"/>
        </a:defRPr>
      </a:lvl4pPr>
      <a:lvl5pPr marL="1656964" indent="-185242" algn="l" defTabSz="73659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103">
          <a:solidFill>
            <a:schemeClr val="tx1"/>
          </a:solidFill>
          <a:latin typeface="+mj-lt"/>
          <a:ea typeface="+mn-ea"/>
        </a:defRPr>
      </a:lvl5pPr>
      <a:lvl6pPr marL="2077039" indent="-185242" algn="l" defTabSz="736591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103">
          <a:solidFill>
            <a:schemeClr val="tx1"/>
          </a:solidFill>
          <a:latin typeface="+mj-lt"/>
          <a:ea typeface="+mn-ea"/>
        </a:defRPr>
      </a:lvl6pPr>
      <a:lvl7pPr marL="2497115" indent="-185242" algn="l" defTabSz="736591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103">
          <a:solidFill>
            <a:schemeClr val="tx1"/>
          </a:solidFill>
          <a:latin typeface="+mj-lt"/>
          <a:ea typeface="+mn-ea"/>
        </a:defRPr>
      </a:lvl7pPr>
      <a:lvl8pPr marL="2917190" indent="-185242" algn="l" defTabSz="736591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103">
          <a:solidFill>
            <a:schemeClr val="tx1"/>
          </a:solidFill>
          <a:latin typeface="+mj-lt"/>
          <a:ea typeface="+mn-ea"/>
        </a:defRPr>
      </a:lvl8pPr>
      <a:lvl9pPr marL="3337265" indent="-185242" algn="l" defTabSz="736591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103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20075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2pPr>
      <a:lvl3pPr marL="840151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260226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4pPr>
      <a:lvl5pPr marL="1680301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5pPr>
      <a:lvl6pPr marL="2100377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6pPr>
      <a:lvl7pPr marL="2520452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7pPr>
      <a:lvl8pPr marL="2940528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8pPr>
      <a:lvl9pPr marL="3360603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131829" y="5840438"/>
            <a:ext cx="1512039" cy="219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398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27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58499" y="5882581"/>
            <a:ext cx="516316" cy="1272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18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3837181-38C6-AD4F-B8BA-B444770388BB}" type="slidenum">
              <a:rPr lang="en-US" sz="827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818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27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698395" y="2412077"/>
            <a:ext cx="2028486" cy="3889542"/>
            <a:chOff x="5343885" y="-48854"/>
            <a:chExt cx="3263586" cy="7037276"/>
          </a:xfrm>
        </p:grpSpPr>
        <p:sp>
          <p:nvSpPr>
            <p:cNvPr id="89" name="矩形 13">
              <a:extLst>
                <a:ext uri="{FF2B5EF4-FFF2-40B4-BE49-F238E27FC236}">
                  <a16:creationId xmlns=""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=""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501"/>
              <a:ext cx="1052648" cy="20464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83986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zh-CN" altLang="en-US" sz="735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=""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=""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=""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=""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=""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459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=""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=""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4"/>
              <a:ext cx="726489" cy="20464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83986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zh-CN" altLang="en-US" sz="735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=""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=""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=""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=""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=""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=""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=""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=""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=""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=""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=""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=""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459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=""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=""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=""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=""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=""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=""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=""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=""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459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=""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=""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=""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=""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=""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=""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=""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=""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=""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=""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=""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839865" eaLnBrk="1" fontAlgn="auto" hangingPunct="1">
                <a:lnSpc>
                  <a:spcPts val="57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459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589" y="5809639"/>
            <a:ext cx="1312978" cy="25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0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30" r:id="rId2"/>
  </p:sldLayoutIdLst>
  <p:hf hdr="0" ftr="0" dt="0"/>
  <p:txStyles>
    <p:titleStyle>
      <a:lvl1pPr algn="l" defTabSz="1090885" rtl="0" eaLnBrk="1" latinLnBrk="0" hangingPunct="1">
        <a:lnSpc>
          <a:spcPct val="90000"/>
        </a:lnSpc>
        <a:spcBef>
          <a:spcPct val="0"/>
        </a:spcBef>
        <a:buNone/>
        <a:defRPr sz="52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721" indent="-272721" algn="l" defTabSz="1090885" rtl="0" eaLnBrk="1" latinLnBrk="0" hangingPunct="1">
        <a:lnSpc>
          <a:spcPct val="90000"/>
        </a:lnSpc>
        <a:spcBef>
          <a:spcPts val="1194"/>
        </a:spcBef>
        <a:buFont typeface="Arial" panose="020B0604020202020204" pitchFamily="34" charset="0"/>
        <a:buChar char="•"/>
        <a:defRPr sz="3340" kern="1200">
          <a:solidFill>
            <a:schemeClr val="tx1"/>
          </a:solidFill>
          <a:latin typeface="+mn-lt"/>
          <a:ea typeface="+mn-ea"/>
          <a:cs typeface="+mn-cs"/>
        </a:defRPr>
      </a:lvl1pPr>
      <a:lvl2pPr marL="818165" indent="-272721" algn="l" defTabSz="1090885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864" kern="1200">
          <a:solidFill>
            <a:schemeClr val="tx1"/>
          </a:solidFill>
          <a:latin typeface="+mn-lt"/>
          <a:ea typeface="+mn-ea"/>
          <a:cs typeface="+mn-cs"/>
        </a:defRPr>
      </a:lvl2pPr>
      <a:lvl3pPr marL="1363608" indent="-272721" algn="l" defTabSz="1090885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386" kern="1200">
          <a:solidFill>
            <a:schemeClr val="tx1"/>
          </a:solidFill>
          <a:latin typeface="+mn-lt"/>
          <a:ea typeface="+mn-ea"/>
          <a:cs typeface="+mn-cs"/>
        </a:defRPr>
      </a:lvl3pPr>
      <a:lvl4pPr marL="1909050" indent="-272721" algn="l" defTabSz="1090885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4pPr>
      <a:lvl5pPr marL="2454493" indent="-272721" algn="l" defTabSz="1090885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5pPr>
      <a:lvl6pPr marL="2999935" indent="-272721" algn="l" defTabSz="1090885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6pPr>
      <a:lvl7pPr marL="3545379" indent="-272721" algn="l" defTabSz="1090885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7pPr>
      <a:lvl8pPr marL="4090820" indent="-272721" algn="l" defTabSz="1090885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8pPr>
      <a:lvl9pPr marL="4636264" indent="-272721" algn="l" defTabSz="1090885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0885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1pPr>
      <a:lvl2pPr marL="545444" algn="l" defTabSz="1090885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2pPr>
      <a:lvl3pPr marL="1090885" algn="l" defTabSz="1090885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3pPr>
      <a:lvl4pPr marL="1636330" algn="l" defTabSz="1090885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4pPr>
      <a:lvl5pPr marL="2181772" algn="l" defTabSz="1090885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5pPr>
      <a:lvl6pPr marL="2727214" algn="l" defTabSz="1090885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6pPr>
      <a:lvl7pPr marL="3272657" algn="l" defTabSz="1090885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7pPr>
      <a:lvl8pPr marL="3818102" algn="l" defTabSz="1090885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8pPr>
      <a:lvl9pPr marL="4363543" algn="l" defTabSz="1090885" rtl="0" eaLnBrk="1" latinLnBrk="0" hangingPunct="1">
        <a:defRPr sz="21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458">
          <p15:clr>
            <a:srgbClr val="F26B43"/>
          </p15:clr>
        </p15:guide>
        <p15:guide id="4" pos="7225">
          <p15:clr>
            <a:srgbClr val="F26B43"/>
          </p15:clr>
        </p15:guide>
        <p15:guide id="5" orient="horz" pos="41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标题 1"/>
          <p:cNvSpPr txBox="1">
            <a:spLocks/>
          </p:cNvSpPr>
          <p:nvPr/>
        </p:nvSpPr>
        <p:spPr bwMode="auto">
          <a:xfrm>
            <a:off x="156357" y="-39042"/>
            <a:ext cx="12445218" cy="66017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257175" indent="-257175">
              <a:defRPr sz="2400" b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defRPr>
            </a:lvl1pPr>
            <a:lvl2pPr marL="557213" indent="-214313" algn="ctr">
              <a:defRPr sz="2400">
                <a:latin typeface="+mn-lt"/>
                <a:ea typeface="Gill Sans" charset="0"/>
              </a:defRPr>
            </a:lvl2pPr>
            <a:lvl3pPr marL="857250" indent="-171450" algn="ctr">
              <a:defRPr sz="2400">
                <a:latin typeface="+mn-lt"/>
                <a:ea typeface="Gill Sans" charset="0"/>
              </a:defRPr>
            </a:lvl3pPr>
            <a:lvl4pPr marL="1201738" indent="-171450" algn="ctr">
              <a:defRPr sz="2400">
                <a:latin typeface="+mn-lt"/>
                <a:ea typeface="Gill Sans" charset="0"/>
              </a:defRPr>
            </a:lvl4pPr>
            <a:lvl5pPr marL="1544638" indent="-171450" algn="ctr">
              <a:defRPr sz="2400">
                <a:latin typeface="+mn-lt"/>
                <a:ea typeface="Gill Sans" charset="0"/>
              </a:defRPr>
            </a:lvl5pPr>
            <a:lvl6pPr marL="343449" algn="ctr" defTabSz="41023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+mn-lt"/>
                <a:ea typeface="Gill Sans" charset="0"/>
              </a:defRPr>
            </a:lvl6pPr>
            <a:lvl7pPr marL="686897" algn="ctr" defTabSz="41023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+mn-lt"/>
                <a:ea typeface="Gill Sans" charset="0"/>
              </a:defRPr>
            </a:lvl7pPr>
            <a:lvl8pPr marL="1030346" algn="ctr" defTabSz="41023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+mn-lt"/>
                <a:ea typeface="Gill Sans" charset="0"/>
              </a:defRPr>
            </a:lvl8pPr>
            <a:lvl9pPr marL="1373795" algn="ctr" defTabSz="41023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+mn-lt"/>
                <a:ea typeface="Gill Sans" charset="0"/>
              </a:defRPr>
            </a:lvl9pPr>
          </a:lstStyle>
          <a:p>
            <a:r>
              <a:rPr lang="en-US" altLang="zh-CN" sz="2800" kern="0" dirty="0" err="1" smtClean="0">
                <a:solidFill>
                  <a:srgbClr val="C00000"/>
                </a:solidFill>
                <a:cs typeface="FrutigerNext LT Medium" pitchFamily="34" charset="0"/>
              </a:rPr>
              <a:t>OpenHarmony</a:t>
            </a:r>
            <a:r>
              <a:rPr lang="zh-CN" altLang="en-US" sz="2800" kern="0" dirty="0" smtClean="0">
                <a:solidFill>
                  <a:srgbClr val="C00000"/>
                </a:solidFill>
                <a:cs typeface="FrutigerNext LT Medium" pitchFamily="34" charset="0"/>
              </a:rPr>
              <a:t> </a:t>
            </a:r>
            <a:r>
              <a:rPr lang="en-US" altLang="zh-CN" sz="2800" kern="0" dirty="0" smtClean="0">
                <a:solidFill>
                  <a:srgbClr val="C00000"/>
                </a:solidFill>
                <a:cs typeface="FrutigerNext LT Medium" pitchFamily="34" charset="0"/>
              </a:rPr>
              <a:t>PCS</a:t>
            </a:r>
            <a:r>
              <a:rPr lang="zh-CN" altLang="en-US" sz="2800" kern="0" dirty="0" smtClean="0">
                <a:solidFill>
                  <a:srgbClr val="C00000"/>
                </a:solidFill>
                <a:cs typeface="FrutigerNext LT Medium" pitchFamily="34" charset="0"/>
              </a:rPr>
              <a:t>兼容性技术规范设计</a:t>
            </a:r>
            <a:endParaRPr lang="zh-CN" altLang="en-US" sz="2800" kern="0" dirty="0">
              <a:solidFill>
                <a:srgbClr val="C00000"/>
              </a:solidFill>
              <a:cs typeface="FrutigerNext LT Medium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4123" y="702122"/>
            <a:ext cx="11737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目标：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定义</a:t>
            </a:r>
            <a:r>
              <a:rPr lang="en-US" altLang="zh-CN" sz="18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OpenHarmony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系统软件兼容性设计规范以及运行的硬件规格依赖，看护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OH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设备的应用兼容性和分布式互通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兼容性等，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支撑构建统一的生态。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6143" y="199790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设备类型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品类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24624" y="175345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PCS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定义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685163" y="199826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XTS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套件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28179" y="2873395"/>
            <a:ext cx="1512168" cy="258125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智能家居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IPCamera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智能手表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芯片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模组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开发板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右箭头 9"/>
          <p:cNvSpPr/>
          <p:nvPr/>
        </p:nvSpPr>
        <p:spPr bwMode="auto">
          <a:xfrm>
            <a:off x="2547765" y="3817997"/>
            <a:ext cx="946377" cy="617585"/>
          </a:xfrm>
          <a:prstGeom prst="rightArrow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25400" dist="127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40640" tIns="40640" rIns="40640" bIns="4064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461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20750" y="3046670"/>
            <a:ext cx="1200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基于产品硬件规划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选择合适的系统类型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38957" y="2182932"/>
            <a:ext cx="4808583" cy="348774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Mini/Small/Standard/Large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右箭头 13"/>
          <p:cNvSpPr/>
          <p:nvPr/>
        </p:nvSpPr>
        <p:spPr bwMode="auto">
          <a:xfrm>
            <a:off x="8827793" y="3828083"/>
            <a:ext cx="946377" cy="617585"/>
          </a:xfrm>
          <a:prstGeom prst="rightArrow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25400" dist="127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40640" tIns="40640" rIns="40640" bIns="4064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461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700778" y="3056756"/>
            <a:ext cx="1200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部件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XTS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兼容性测试套件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973195" y="2729379"/>
            <a:ext cx="1512168" cy="258125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ISTS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75681" y="4707000"/>
            <a:ext cx="2978640" cy="8510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最小</a:t>
            </a:r>
            <a:r>
              <a:rPr lang="zh-CN" altLang="en-US" dirty="0" smtClean="0"/>
              <a:t>硬件约束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6979317" y="4707000"/>
            <a:ext cx="1446418" cy="851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可选</a:t>
            </a:r>
            <a:r>
              <a:rPr lang="zh-CN" altLang="en-US" dirty="0" smtClean="0"/>
              <a:t>硬件约束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3875681" y="2584377"/>
            <a:ext cx="2978640" cy="185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最小系统部件集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72119" y="2584377"/>
            <a:ext cx="1453616" cy="185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可选部件集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996531" y="5164881"/>
            <a:ext cx="576064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438173" y="5164578"/>
            <a:ext cx="576064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RAM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174897" y="5172134"/>
            <a:ext cx="576064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ROM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694708" y="5172134"/>
            <a:ext cx="576064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GPU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020867" y="5197976"/>
            <a:ext cx="62523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WIFI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742850" y="5200235"/>
            <a:ext cx="65357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屏幕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068539" y="3058361"/>
            <a:ext cx="360040" cy="1131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 anchor="ctr" anchorCtr="0">
            <a:noAutofit/>
          </a:bodyPr>
          <a:lstStyle/>
          <a:p>
            <a:pPr algn="ctr"/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内核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565303" y="3056756"/>
            <a:ext cx="360040" cy="1131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 anchor="ctr" anchorCtr="0">
            <a:noAutofit/>
          </a:bodyPr>
          <a:lstStyle/>
          <a:p>
            <a:pPr algn="ctr"/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编译器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运行时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118201" y="3056756"/>
            <a:ext cx="360040" cy="1131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 anchor="ctr" anchorCtr="0">
            <a:noAutofit/>
          </a:bodyPr>
          <a:lstStyle/>
          <a:p>
            <a:pPr algn="ctr"/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公共基础库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643810" y="3054072"/>
            <a:ext cx="360040" cy="1131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 anchor="ctr" anchorCtr="0">
            <a:noAutofit/>
          </a:bodyPr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DFX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197351" y="3054072"/>
            <a:ext cx="360040" cy="1131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 anchor="ctr" anchorCtr="0">
            <a:noAutofit/>
          </a:bodyPr>
          <a:lstStyle/>
          <a:p>
            <a:pPr algn="ctr"/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升级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092875" y="3054072"/>
            <a:ext cx="360040" cy="1131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 anchor="ctr" anchorCtr="0">
            <a:noAutofit/>
          </a:bodyPr>
          <a:lstStyle/>
          <a:p>
            <a:pPr algn="ctr"/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分布式软总线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562830" y="3054072"/>
            <a:ext cx="360040" cy="1131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 anchor="ctr" anchorCtr="0">
            <a:noAutofit/>
          </a:bodyPr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JS UI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框架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014396" y="3054072"/>
            <a:ext cx="360040" cy="1131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 anchor="ctr" anchorCtr="0">
            <a:noAutofit/>
          </a:bodyPr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55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自定义 2">
      <a:majorFont>
        <a:latin typeface="FrutigerNext LT Medium"/>
        <a:ea typeface="华文细黑"/>
        <a:cs typeface="Gill Sans"/>
      </a:majorFont>
      <a:minorFont>
        <a:latin typeface="FrutigerNext LT Medium"/>
        <a:ea typeface="华文细黑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25400" dist="12700" dir="5400000" algn="ctr" rotWithShape="0">
            <a:srgbClr val="000000">
              <a:alpha val="50000"/>
            </a:srgbClr>
          </a:outerShdw>
        </a:effectLst>
      </a:spPr>
      <a:bodyPr vert="horz" wrap="square" lIns="40640" tIns="40640" rIns="40640" bIns="40640" numCol="1" anchor="ctr" anchorCtr="0" compatLnSpc="1">
        <a:prstTxWarp prst="textNoShape">
          <a:avLst/>
        </a:prstTxWarp>
      </a:bodyPr>
      <a:lstStyle>
        <a:defPPr marL="228600" marR="0" indent="0" algn="ctr" defTabSz="5461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25400" dist="12700" dir="5400000" algn="ctr" rotWithShape="0">
            <a:srgbClr val="000000">
              <a:alpha val="50000"/>
            </a:srgbClr>
          </a:outerShdw>
        </a:effectLst>
      </a:spPr>
      <a:bodyPr vert="horz" wrap="square" lIns="40640" tIns="40640" rIns="40640" bIns="40640" numCol="1" anchor="ctr" anchorCtr="0" compatLnSpc="1">
        <a:prstTxWarp prst="textNoShape">
          <a:avLst/>
        </a:prstTxWarp>
      </a:bodyPr>
      <a:lstStyle>
        <a:defPPr marL="228600" marR="0" indent="0" algn="ctr" defTabSz="5461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1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9E3EAF68-ABE1-42CC-9EED-BC9EE9E8453C}"/>
    </a:ext>
  </a:extLst>
</a:theme>
</file>

<file path=ppt/theme/theme11.xml><?xml version="1.0" encoding="utf-8"?>
<a:theme xmlns:a="http://schemas.openxmlformats.org/drawingml/2006/main" name="6_Chart page">
  <a:themeElements>
    <a:clrScheme name="Custom 29">
      <a:dk1>
        <a:srgbClr val="1D1D1A"/>
      </a:dk1>
      <a:lt1>
        <a:srgbClr val="666666"/>
      </a:lt1>
      <a:dk2>
        <a:srgbClr val="FFFFFF"/>
      </a:dk2>
      <a:lt2>
        <a:srgbClr val="EBEBEB"/>
      </a:lt2>
      <a:accent1>
        <a:srgbClr val="C7000A"/>
      </a:accent1>
      <a:accent2>
        <a:srgbClr val="E9002F"/>
      </a:accent2>
      <a:accent3>
        <a:srgbClr val="F4A100"/>
      </a:accent3>
      <a:accent4>
        <a:srgbClr val="FFFF00"/>
      </a:accent4>
      <a:accent5>
        <a:srgbClr val="232323"/>
      </a:accent5>
      <a:accent6>
        <a:srgbClr val="666666"/>
      </a:accent6>
      <a:hlink>
        <a:srgbClr val="919191"/>
      </a:hlink>
      <a:folHlink>
        <a:srgbClr val="C4C4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002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ts val="3440"/>
          </a:lnSpc>
          <a:defRPr sz="3200" dirty="0" smtClean="0"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1AD3342-B2D7-44AB-B447-0EEAFE75289A}" vid="{16663F97-3F87-4F0C-A339-415FFD08A83B}"/>
    </a:ext>
  </a:extLst>
</a:theme>
</file>

<file path=ppt/theme/theme12.xml><?xml version="1.0" encoding="utf-8"?>
<a:theme xmlns:a="http://schemas.openxmlformats.org/drawingml/2006/main" name="7_Chart page">
  <a:themeElements>
    <a:clrScheme name="Custom 29">
      <a:dk1>
        <a:srgbClr val="1D1D1A"/>
      </a:dk1>
      <a:lt1>
        <a:srgbClr val="666666"/>
      </a:lt1>
      <a:dk2>
        <a:srgbClr val="FFFFFF"/>
      </a:dk2>
      <a:lt2>
        <a:srgbClr val="EBEBEB"/>
      </a:lt2>
      <a:accent1>
        <a:srgbClr val="C7000A"/>
      </a:accent1>
      <a:accent2>
        <a:srgbClr val="E9002F"/>
      </a:accent2>
      <a:accent3>
        <a:srgbClr val="F4A100"/>
      </a:accent3>
      <a:accent4>
        <a:srgbClr val="FFFF00"/>
      </a:accent4>
      <a:accent5>
        <a:srgbClr val="232323"/>
      </a:accent5>
      <a:accent6>
        <a:srgbClr val="666666"/>
      </a:accent6>
      <a:hlink>
        <a:srgbClr val="919191"/>
      </a:hlink>
      <a:folHlink>
        <a:srgbClr val="C4C4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002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ts val="3440"/>
          </a:lnSpc>
          <a:defRPr sz="3200" dirty="0" smtClean="0"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1AD3342-B2D7-44AB-B447-0EEAFE75289A}" vid="{16663F97-3F87-4F0C-A339-415FFD08A83B}"/>
    </a:ext>
  </a:extLst>
</a:theme>
</file>

<file path=ppt/theme/theme13.xml><?xml version="1.0" encoding="utf-8"?>
<a:theme xmlns:a="http://schemas.openxmlformats.org/drawingml/2006/main" name="11_Chart page">
  <a:themeElements>
    <a:clrScheme name="Custom 29">
      <a:dk1>
        <a:srgbClr val="1D1D1A"/>
      </a:dk1>
      <a:lt1>
        <a:srgbClr val="666666"/>
      </a:lt1>
      <a:dk2>
        <a:srgbClr val="FFFFFF"/>
      </a:dk2>
      <a:lt2>
        <a:srgbClr val="EBEBEB"/>
      </a:lt2>
      <a:accent1>
        <a:srgbClr val="C7000A"/>
      </a:accent1>
      <a:accent2>
        <a:srgbClr val="E9002F"/>
      </a:accent2>
      <a:accent3>
        <a:srgbClr val="F4A100"/>
      </a:accent3>
      <a:accent4>
        <a:srgbClr val="FFFF00"/>
      </a:accent4>
      <a:accent5>
        <a:srgbClr val="232323"/>
      </a:accent5>
      <a:accent6>
        <a:srgbClr val="666666"/>
      </a:accent6>
      <a:hlink>
        <a:srgbClr val="919191"/>
      </a:hlink>
      <a:folHlink>
        <a:srgbClr val="C4C4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002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ts val="3440"/>
          </a:lnSpc>
          <a:defRPr sz="3200" dirty="0" smtClean="0"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1AD3342-B2D7-44AB-B447-0EEAFE75289A}" vid="{16663F97-3F87-4F0C-A339-415FFD08A83B}"/>
    </a:ext>
  </a:extLst>
</a:theme>
</file>

<file path=ppt/theme/theme14.xml><?xml version="1.0" encoding="utf-8"?>
<a:theme xmlns:a="http://schemas.openxmlformats.org/drawingml/2006/main" name="17_CELAB 16to9">
  <a:themeElements>
    <a:clrScheme name="5_CELAB 16to9 11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BBE0E3"/>
      </a:accent1>
      <a:accent2>
        <a:srgbClr val="9900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8A0000"/>
      </a:accent6>
      <a:hlink>
        <a:srgbClr val="99CCFF"/>
      </a:hlink>
      <a:folHlink>
        <a:srgbClr val="006699"/>
      </a:folHlink>
    </a:clrScheme>
    <a:fontScheme name="5_CELAB 16to9">
      <a:majorFont>
        <a:latin typeface="FrutigerNext LT Medium"/>
        <a:ea typeface="黑体"/>
        <a:cs typeface=""/>
      </a:majorFont>
      <a:minorFont>
        <a:latin typeface="FrutigerNext LT Regular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/>
          <a:tailEnd type="arrow"/>
        </a:ln>
        <a:effectLst/>
      </a:spPr>
      <a:bodyPr/>
      <a:lstStyle/>
    </a:lnDef>
    <a:txDef>
      <a:spPr>
        <a:noFill/>
        <a:ln>
          <a:noFill/>
          <a:prstDash val="dash"/>
        </a:ln>
      </a:spPr>
      <a:bodyPr wrap="none" rtlCol="0">
        <a:spAutoFit/>
      </a:bodyPr>
      <a:lstStyle>
        <a:defPPr algn="ctr" defTabSz="409452" eaLnBrk="0" hangingPunct="0">
          <a:defRPr sz="1799" b="1" dirty="0" smtClean="0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  <a:sym typeface="Gill Sans" pitchFamily="-109" charset="0"/>
          </a:defRPr>
        </a:defPPr>
      </a:lstStyle>
    </a:txDef>
  </a:objectDefaults>
  <a:extraClrSchemeLst>
    <a:extraClrScheme>
      <a:clrScheme name="5_CELAB 16to9 1">
        <a:dk1>
          <a:srgbClr val="080808"/>
        </a:dk1>
        <a:lt1>
          <a:srgbClr val="F8F8F8"/>
        </a:lt1>
        <a:dk2>
          <a:srgbClr val="990000"/>
        </a:dk2>
        <a:lt2>
          <a:srgbClr val="CCCCCC"/>
        </a:lt2>
        <a:accent1>
          <a:srgbClr val="FFCC66"/>
        </a:accent1>
        <a:accent2>
          <a:srgbClr val="990000"/>
        </a:accent2>
        <a:accent3>
          <a:srgbClr val="FBFBFB"/>
        </a:accent3>
        <a:accent4>
          <a:srgbClr val="060606"/>
        </a:accent4>
        <a:accent5>
          <a:srgbClr val="FFE2B8"/>
        </a:accent5>
        <a:accent6>
          <a:srgbClr val="8A0000"/>
        </a:accent6>
        <a:hlink>
          <a:srgbClr val="99660A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ELAB 16to9 2">
        <a:dk1>
          <a:srgbClr val="080808"/>
        </a:dk1>
        <a:lt1>
          <a:srgbClr val="F8F8F8"/>
        </a:lt1>
        <a:dk2>
          <a:srgbClr val="990000"/>
        </a:dk2>
        <a:lt2>
          <a:srgbClr val="CCCCCC"/>
        </a:lt2>
        <a:accent1>
          <a:srgbClr val="CCCCFF"/>
        </a:accent1>
        <a:accent2>
          <a:srgbClr val="990000"/>
        </a:accent2>
        <a:accent3>
          <a:srgbClr val="FBFBFB"/>
        </a:accent3>
        <a:accent4>
          <a:srgbClr val="060606"/>
        </a:accent4>
        <a:accent5>
          <a:srgbClr val="E2E2FF"/>
        </a:accent5>
        <a:accent6>
          <a:srgbClr val="8A0000"/>
        </a:accent6>
        <a:hlink>
          <a:srgbClr val="006699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ELAB 16to9 3">
        <a:dk1>
          <a:srgbClr val="080808"/>
        </a:dk1>
        <a:lt1>
          <a:srgbClr val="F8F8F8"/>
        </a:lt1>
        <a:dk2>
          <a:srgbClr val="990000"/>
        </a:dk2>
        <a:lt2>
          <a:srgbClr val="CCCCCC"/>
        </a:lt2>
        <a:accent1>
          <a:srgbClr val="CCFF99"/>
        </a:accent1>
        <a:accent2>
          <a:srgbClr val="990000"/>
        </a:accent2>
        <a:accent3>
          <a:srgbClr val="FBFBFB"/>
        </a:accent3>
        <a:accent4>
          <a:srgbClr val="060606"/>
        </a:accent4>
        <a:accent5>
          <a:srgbClr val="E2FFCA"/>
        </a:accent5>
        <a:accent6>
          <a:srgbClr val="8A0000"/>
        </a:accent6>
        <a:hlink>
          <a:srgbClr val="669900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ELAB 16to9 4">
        <a:dk1>
          <a:srgbClr val="080808"/>
        </a:dk1>
        <a:lt1>
          <a:srgbClr val="F8F8F8"/>
        </a:lt1>
        <a:dk2>
          <a:srgbClr val="990000"/>
        </a:dk2>
        <a:lt2>
          <a:srgbClr val="CCCCCC"/>
        </a:lt2>
        <a:accent1>
          <a:srgbClr val="FFCC99"/>
        </a:accent1>
        <a:accent2>
          <a:srgbClr val="990000"/>
        </a:accent2>
        <a:accent3>
          <a:srgbClr val="FBFBFB"/>
        </a:accent3>
        <a:accent4>
          <a:srgbClr val="060606"/>
        </a:accent4>
        <a:accent5>
          <a:srgbClr val="FFE2CA"/>
        </a:accent5>
        <a:accent6>
          <a:srgbClr val="8A0000"/>
        </a:accent6>
        <a:hlink>
          <a:srgbClr val="FF9900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ELAB 16to9 5">
        <a:dk1>
          <a:srgbClr val="080808"/>
        </a:dk1>
        <a:lt1>
          <a:srgbClr val="F8F8F8"/>
        </a:lt1>
        <a:dk2>
          <a:srgbClr val="990000"/>
        </a:dk2>
        <a:lt2>
          <a:srgbClr val="CCCCCC"/>
        </a:lt2>
        <a:accent1>
          <a:srgbClr val="99CCFF"/>
        </a:accent1>
        <a:accent2>
          <a:srgbClr val="990000"/>
        </a:accent2>
        <a:accent3>
          <a:srgbClr val="FBFBFB"/>
        </a:accent3>
        <a:accent4>
          <a:srgbClr val="060606"/>
        </a:accent4>
        <a:accent5>
          <a:srgbClr val="CAE2FF"/>
        </a:accent5>
        <a:accent6>
          <a:srgbClr val="8A0000"/>
        </a:accent6>
        <a:hlink>
          <a:srgbClr val="006699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ELAB 16to9 6">
        <a:dk1>
          <a:srgbClr val="080808"/>
        </a:dk1>
        <a:lt1>
          <a:srgbClr val="F8F8F8"/>
        </a:lt1>
        <a:dk2>
          <a:srgbClr val="990000"/>
        </a:dk2>
        <a:lt2>
          <a:srgbClr val="CCCCCC"/>
        </a:lt2>
        <a:accent1>
          <a:srgbClr val="99CCCC"/>
        </a:accent1>
        <a:accent2>
          <a:srgbClr val="990000"/>
        </a:accent2>
        <a:accent3>
          <a:srgbClr val="FBFBFB"/>
        </a:accent3>
        <a:accent4>
          <a:srgbClr val="060606"/>
        </a:accent4>
        <a:accent5>
          <a:srgbClr val="CAE2E2"/>
        </a:accent5>
        <a:accent6>
          <a:srgbClr val="8A0000"/>
        </a:accent6>
        <a:hlink>
          <a:srgbClr val="009999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ELAB 16to9 7">
        <a:dk1>
          <a:srgbClr val="080808"/>
        </a:dk1>
        <a:lt1>
          <a:srgbClr val="F8F8F8"/>
        </a:lt1>
        <a:dk2>
          <a:srgbClr val="FFCC99"/>
        </a:dk2>
        <a:lt2>
          <a:srgbClr val="FFCC66"/>
        </a:lt2>
        <a:accent1>
          <a:srgbClr val="CCFF99"/>
        </a:accent1>
        <a:accent2>
          <a:srgbClr val="CCCCFF"/>
        </a:accent2>
        <a:accent3>
          <a:srgbClr val="FBFBFB"/>
        </a:accent3>
        <a:accent4>
          <a:srgbClr val="060606"/>
        </a:accent4>
        <a:accent5>
          <a:srgbClr val="E2FFCA"/>
        </a:accent5>
        <a:accent6>
          <a:srgbClr val="B9B9E7"/>
        </a:accent6>
        <a:hlink>
          <a:srgbClr val="99CCFF"/>
        </a:hlink>
        <a:folHlink>
          <a:srgbClr val="99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ELAB 16to9 8">
        <a:dk1>
          <a:srgbClr val="080808"/>
        </a:dk1>
        <a:lt1>
          <a:srgbClr val="F8F8F8"/>
        </a:lt1>
        <a:dk2>
          <a:srgbClr val="FF9900"/>
        </a:dk2>
        <a:lt2>
          <a:srgbClr val="99660A"/>
        </a:lt2>
        <a:accent1>
          <a:srgbClr val="669900"/>
        </a:accent1>
        <a:accent2>
          <a:srgbClr val="006699"/>
        </a:accent2>
        <a:accent3>
          <a:srgbClr val="FBFBFB"/>
        </a:accent3>
        <a:accent4>
          <a:srgbClr val="060606"/>
        </a:accent4>
        <a:accent5>
          <a:srgbClr val="B8CAAA"/>
        </a:accent5>
        <a:accent6>
          <a:srgbClr val="005C8A"/>
        </a:accent6>
        <a:hlink>
          <a:srgbClr val="0099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ELAB 16to9 9">
        <a:dk1>
          <a:srgbClr val="080808"/>
        </a:dk1>
        <a:lt1>
          <a:srgbClr val="F8F8F8"/>
        </a:lt1>
        <a:dk2>
          <a:srgbClr val="990000"/>
        </a:dk2>
        <a:lt2>
          <a:srgbClr val="99CCFF"/>
        </a:lt2>
        <a:accent1>
          <a:srgbClr val="99CCCC"/>
        </a:accent1>
        <a:accent2>
          <a:srgbClr val="006699"/>
        </a:accent2>
        <a:accent3>
          <a:srgbClr val="FBFBFB"/>
        </a:accent3>
        <a:accent4>
          <a:srgbClr val="060606"/>
        </a:accent4>
        <a:accent5>
          <a:srgbClr val="CAE2E2"/>
        </a:accent5>
        <a:accent6>
          <a:srgbClr val="005C8A"/>
        </a:accent6>
        <a:hlink>
          <a:srgbClr val="0099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ELAB 16to9 10">
        <a:dk1>
          <a:srgbClr val="080808"/>
        </a:dk1>
        <a:lt1>
          <a:srgbClr val="F8F8F8"/>
        </a:lt1>
        <a:dk2>
          <a:srgbClr val="990000"/>
        </a:dk2>
        <a:lt2>
          <a:srgbClr val="999999"/>
        </a:lt2>
        <a:accent1>
          <a:srgbClr val="FFCC99"/>
        </a:accent1>
        <a:accent2>
          <a:srgbClr val="99660A"/>
        </a:accent2>
        <a:accent3>
          <a:srgbClr val="FBFBFB"/>
        </a:accent3>
        <a:accent4>
          <a:srgbClr val="060606"/>
        </a:accent4>
        <a:accent5>
          <a:srgbClr val="FFE2CA"/>
        </a:accent5>
        <a:accent6>
          <a:srgbClr val="8A5C08"/>
        </a:accent6>
        <a:hlink>
          <a:srgbClr val="FF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ELAB 16to9 1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BBE0E3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8A0000"/>
        </a:accent6>
        <a:hlink>
          <a:srgbClr val="99CC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2_default">
  <a:themeElements>
    <a:clrScheme name="default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default">
      <a:majorFont>
        <a:latin typeface="FrutigerNext LT Medium"/>
        <a:ea typeface="黑体"/>
        <a:cs typeface=""/>
      </a:majorFont>
      <a:minorFont>
        <a:latin typeface="华文细黑"/>
        <a:ea typeface="华文细黑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801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801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MS PGothic" pitchFamily="34" charset="-128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DDDDDD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2_自定义设计方案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36699"/>
      </a:accent1>
      <a:accent2>
        <a:srgbClr val="993300"/>
      </a:accent2>
      <a:accent3>
        <a:srgbClr val="92D050"/>
      </a:accent3>
      <a:accent4>
        <a:srgbClr val="7F7F7F"/>
      </a:accent4>
      <a:accent5>
        <a:srgbClr val="7878A4"/>
      </a:accent5>
      <a:accent6>
        <a:srgbClr val="FF9933"/>
      </a:accent6>
      <a:hlink>
        <a:srgbClr val="800080"/>
      </a:hlink>
      <a:folHlink>
        <a:srgbClr val="AC17D6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7469" tIns="28735" rIns="57469" bIns="28735" numCol="1" rtlCol="0" anchor="t" anchorCtr="0" compatLnSpc="1">
        <a:prstTxWarp prst="textNoShape">
          <a:avLst/>
        </a:prstTxWarp>
        <a:spAutoFit/>
      </a:bodyPr>
      <a:lstStyle>
        <a:defPPr marL="0" marR="0" indent="0" defTabSz="581705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016" b="1" i="0" u="none" strike="noStrike" kern="0" cap="none" spc="0" normalizeH="0" baseline="0" noProof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FrutigerNext LT Regular" pitchFamily="34" charset="0"/>
            <a:ea typeface="MS PGothic" pitchFamily="34" charset="-128"/>
            <a:sym typeface="Gill Sans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BlackCn" pitchFamily="34" charset="0"/>
            <a:ea typeface="黑体" pitchFamily="2" charset="-122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微软雅黑" pitchFamily="34" charset="-122"/>
            <a:ea typeface="微软雅黑" pitchFamily="34" charset="-122"/>
          </a:defRPr>
        </a:defPPr>
      </a:lstStyle>
    </a:tx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7_主题1">
  <a:themeElements>
    <a:clrScheme name="default 5">
      <a:dk1>
        <a:srgbClr val="000000"/>
      </a:dk1>
      <a:lt1>
        <a:srgbClr val="FFFFFF"/>
      </a:lt1>
      <a:dk2>
        <a:srgbClr val="990000"/>
      </a:dk2>
      <a:lt2>
        <a:srgbClr val="B2B2B2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default">
      <a:majorFont>
        <a:latin typeface="FrutigerNext LT Medium"/>
        <a:ea typeface="华文细黑"/>
        <a:cs typeface="宋体"/>
      </a:majorFont>
      <a:minorFont>
        <a:latin typeface="FrutigerNext LT Medium"/>
        <a:ea typeface="华文细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solidFill>
            <a:schemeClr val="tx1"/>
          </a:solidFill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ln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激流勇进">
  <a:themeElements>
    <a:clrScheme name="Custom 2">
      <a:dk1>
        <a:sysClr val="windowText" lastClr="000000"/>
      </a:dk1>
      <a:lt1>
        <a:sysClr val="window" lastClr="FFFFFF"/>
      </a:lt1>
      <a:dk2>
        <a:srgbClr val="990000"/>
      </a:dk2>
      <a:lt2>
        <a:srgbClr val="E7E6E6"/>
      </a:lt2>
      <a:accent1>
        <a:srgbClr val="954F7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zhaoyu1">
      <a:majorFont>
        <a:latin typeface="Segoe UI"/>
        <a:ea typeface="微软雅黑"/>
        <a:cs typeface=""/>
      </a:majorFont>
      <a:minorFont>
        <a:latin typeface="Segoe U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ctr" defTabSz="801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ea"/>
            <a:ea typeface="+mn-ea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1600" b="0" dirty="0" smtClean="0">
            <a:latin typeface="+mn-ea"/>
            <a:ea typeface="+mn-ea"/>
          </a:defRPr>
        </a:defPPr>
      </a:lstStyle>
    </a:tx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DDDDDD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Chart page">
  <a:themeElements>
    <a:clrScheme name="Custom 29">
      <a:dk1>
        <a:srgbClr val="1D1D1A"/>
      </a:dk1>
      <a:lt1>
        <a:srgbClr val="666666"/>
      </a:lt1>
      <a:dk2>
        <a:srgbClr val="FFFFFF"/>
      </a:dk2>
      <a:lt2>
        <a:srgbClr val="EBEBEB"/>
      </a:lt2>
      <a:accent1>
        <a:srgbClr val="C7000A"/>
      </a:accent1>
      <a:accent2>
        <a:srgbClr val="E9002F"/>
      </a:accent2>
      <a:accent3>
        <a:srgbClr val="F4A100"/>
      </a:accent3>
      <a:accent4>
        <a:srgbClr val="FFFF00"/>
      </a:accent4>
      <a:accent5>
        <a:srgbClr val="232323"/>
      </a:accent5>
      <a:accent6>
        <a:srgbClr val="666666"/>
      </a:accent6>
      <a:hlink>
        <a:srgbClr val="919191"/>
      </a:hlink>
      <a:folHlink>
        <a:srgbClr val="C4C4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151515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20000"/>
              <a:lumOff val="80000"/>
            </a:schemeClr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none" rtlCol="0">
        <a:spAutoFit/>
      </a:bodyPr>
      <a:lstStyle>
        <a:defPPr algn="l">
          <a:lnSpc>
            <a:spcPts val="3440"/>
          </a:lnSpc>
          <a:defRPr dirty="0" smtClean="0"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模板.pptx" id="{F83B7A90-6849-4B28-9F74-183CBF209F70}" vid="{E18221A4-4FE9-4F4B-8ABE-10D146DB8548}"/>
    </a:ext>
  </a:extLst>
</a:theme>
</file>

<file path=ppt/theme/theme5.xml><?xml version="1.0" encoding="utf-8"?>
<a:theme xmlns:a="http://schemas.openxmlformats.org/drawingml/2006/main" name="8_Chart page">
  <a:themeElements>
    <a:clrScheme name="Custom 29">
      <a:dk1>
        <a:srgbClr val="1D1D1A"/>
      </a:dk1>
      <a:lt1>
        <a:srgbClr val="666666"/>
      </a:lt1>
      <a:dk2>
        <a:srgbClr val="FFFFFF"/>
      </a:dk2>
      <a:lt2>
        <a:srgbClr val="EBEBEB"/>
      </a:lt2>
      <a:accent1>
        <a:srgbClr val="C7000A"/>
      </a:accent1>
      <a:accent2>
        <a:srgbClr val="E9002F"/>
      </a:accent2>
      <a:accent3>
        <a:srgbClr val="F4A100"/>
      </a:accent3>
      <a:accent4>
        <a:srgbClr val="FFFF00"/>
      </a:accent4>
      <a:accent5>
        <a:srgbClr val="232323"/>
      </a:accent5>
      <a:accent6>
        <a:srgbClr val="666666"/>
      </a:accent6>
      <a:hlink>
        <a:srgbClr val="919191"/>
      </a:hlink>
      <a:folHlink>
        <a:srgbClr val="C4C4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002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ts val="3440"/>
          </a:lnSpc>
          <a:defRPr sz="3200" dirty="0" smtClean="0"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1AD3342-B2D7-44AB-B447-0EEAFE75289A}" vid="{16663F97-3F87-4F0C-A339-415FFD08A83B}"/>
    </a:ext>
  </a:extLst>
</a:theme>
</file>

<file path=ppt/theme/theme6.xml><?xml version="1.0" encoding="utf-8"?>
<a:theme xmlns:a="http://schemas.openxmlformats.org/drawingml/2006/main" name="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9E3EAF68-ABE1-42CC-9EED-BC9EE9E8453C}"/>
    </a:ext>
  </a:extLst>
</a:theme>
</file>

<file path=ppt/theme/theme7.xml><?xml version="1.0" encoding="utf-8"?>
<a:theme xmlns:a="http://schemas.openxmlformats.org/drawingml/2006/main" name="9_Chart page">
  <a:themeElements>
    <a:clrScheme name="Custom 29">
      <a:dk1>
        <a:srgbClr val="1D1D1A"/>
      </a:dk1>
      <a:lt1>
        <a:srgbClr val="666666"/>
      </a:lt1>
      <a:dk2>
        <a:srgbClr val="FFFFFF"/>
      </a:dk2>
      <a:lt2>
        <a:srgbClr val="EBEBEB"/>
      </a:lt2>
      <a:accent1>
        <a:srgbClr val="C7000A"/>
      </a:accent1>
      <a:accent2>
        <a:srgbClr val="E9002F"/>
      </a:accent2>
      <a:accent3>
        <a:srgbClr val="F4A100"/>
      </a:accent3>
      <a:accent4>
        <a:srgbClr val="FFFF00"/>
      </a:accent4>
      <a:accent5>
        <a:srgbClr val="232323"/>
      </a:accent5>
      <a:accent6>
        <a:srgbClr val="666666"/>
      </a:accent6>
      <a:hlink>
        <a:srgbClr val="919191"/>
      </a:hlink>
      <a:folHlink>
        <a:srgbClr val="C4C4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002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ts val="3440"/>
          </a:lnSpc>
          <a:defRPr sz="3200" dirty="0" smtClean="0"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1AD3342-B2D7-44AB-B447-0EEAFE75289A}" vid="{16663F97-3F87-4F0C-A339-415FFD08A83B}"/>
    </a:ext>
  </a:extLst>
</a:theme>
</file>

<file path=ppt/theme/theme8.xml><?xml version="1.0" encoding="utf-8"?>
<a:theme xmlns:a="http://schemas.openxmlformats.org/drawingml/2006/main" name="21_default">
  <a:themeElements>
    <a:clrScheme name="default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default">
      <a:majorFont>
        <a:latin typeface="FrutigerNext LT Medium"/>
        <a:ea typeface="黑体"/>
        <a:cs typeface=""/>
      </a:majorFont>
      <a:minorFont>
        <a:latin typeface="华文细黑"/>
        <a:ea typeface="华文细黑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801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801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MS PGothic" pitchFamily="34" charset="-128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DDDDDD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9E3EAF68-ABE1-42CC-9EED-BC9EE9E845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79544</TotalTime>
  <Words>119</Words>
  <Application>Microsoft Office PowerPoint</Application>
  <PresentationFormat>自定义</PresentationFormat>
  <Paragraphs>39</Paragraphs>
  <Slides>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16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3" baseType="lpstr">
      <vt:lpstr>.AppleSystemUIFont</vt:lpstr>
      <vt:lpstr>Angsana New</vt:lpstr>
      <vt:lpstr>FrutigerNext LT BlackCn</vt:lpstr>
      <vt:lpstr>FrutigerNext LT Bold</vt:lpstr>
      <vt:lpstr>FrutigerNext LT Light</vt:lpstr>
      <vt:lpstr>FrutigerNext LT Medium</vt:lpstr>
      <vt:lpstr>FrutigerNext LT Regular</vt:lpstr>
      <vt:lpstr>Gill Sans</vt:lpstr>
      <vt:lpstr>Lucida Grande</vt:lpstr>
      <vt:lpstr>MS PGothic</vt:lpstr>
      <vt:lpstr>MS PGothic</vt:lpstr>
      <vt:lpstr>等线</vt:lpstr>
      <vt:lpstr>等线 Light</vt:lpstr>
      <vt:lpstr>黑体</vt:lpstr>
      <vt:lpstr>华文细黑</vt:lpstr>
      <vt:lpstr>宋体</vt:lpstr>
      <vt:lpstr>微软雅黑</vt:lpstr>
      <vt:lpstr>微软雅黑</vt:lpstr>
      <vt:lpstr>Arial</vt:lpstr>
      <vt:lpstr>Calibri</vt:lpstr>
      <vt:lpstr>Calibri Light</vt:lpstr>
      <vt:lpstr>Segoe UI</vt:lpstr>
      <vt:lpstr>Segoe UI Light</vt:lpstr>
      <vt:lpstr>Trebuchet MS</vt:lpstr>
      <vt:lpstr>Wingdings</vt:lpstr>
      <vt:lpstr>2_Office Theme</vt:lpstr>
      <vt:lpstr>17_主题1</vt:lpstr>
      <vt:lpstr>激流勇进</vt:lpstr>
      <vt:lpstr>10_Chart page</vt:lpstr>
      <vt:lpstr>8_Chart page</vt:lpstr>
      <vt:lpstr>章节页</vt:lpstr>
      <vt:lpstr>9_Chart page</vt:lpstr>
      <vt:lpstr>21_default</vt:lpstr>
      <vt:lpstr>4_章节页</vt:lpstr>
      <vt:lpstr>1_章节页</vt:lpstr>
      <vt:lpstr>6_Chart page</vt:lpstr>
      <vt:lpstr>7_Chart page</vt:lpstr>
      <vt:lpstr>11_Chart page</vt:lpstr>
      <vt:lpstr>17_CELAB 16to9</vt:lpstr>
      <vt:lpstr>22_default</vt:lpstr>
      <vt:lpstr>32_自定义设计方案</vt:lpstr>
      <vt:lpstr>think-cell Slide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RAKISON Toby</dc:creator>
  <cp:lastModifiedBy>Liuxun</cp:lastModifiedBy>
  <cp:revision>1901</cp:revision>
  <cp:lastPrinted>2018-07-23T01:32:04Z</cp:lastPrinted>
  <dcterms:created xsi:type="dcterms:W3CDTF">2014-02-14T09:52:46Z</dcterms:created>
  <dcterms:modified xsi:type="dcterms:W3CDTF">2021-12-09T14:40:07Z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(2)Pd3lqFjuekTa0QIpxD/XZxasUjvAieVB+LRp0IcNNsUZkUetutqUxETn2ZUKgpm9UU8oOgnq_x000d_
AVvHD1iNhcHIIi13krgkJ43ed3iHgeF+9H77BVjlMVnLReDGlnMgiBAFlKgz0GM/xs7nL07C_x000d_
05zzgTwn5B/BDgSQxIz+oVWVdHvz1eoQ3vO9iCNnxl6Z0Vhm4ePpj/7fvwF++sOsKv8oeBXV_x000d_
eJ1g7oNUhvtAfkvfHD</vt:lpwstr>
  </property>
  <property fmtid="{D5CDD505-2E9C-101B-9397-08002B2CF9AE}" pid="3" name="_ms_pID_725343_00">
    <vt:lpwstr>_ms_pID_725343</vt:lpwstr>
  </property>
  <property fmtid="{D5CDD505-2E9C-101B-9397-08002B2CF9AE}" pid="4" name="_ms_pID_7253431">
    <vt:lpwstr>pWG/fkqs+oOFTQqkOrCyUv5jhZfNCmmRBH0gEGXlee5vcOmWu4Fl/F_x000d_
GEd6PPsDDBC8F1n/D05cW3cl5ZDrxXO2lKOdP0JJ1dHuRnvRZ17axRn9TOkdk48s8bF2uDDw_x000d_
tp17HQbhrDN8K57+uY6+Y9HIsdpw7SLzKEBIzJfNKSVF5g==</vt:lpwstr>
  </property>
  <property fmtid="{D5CDD505-2E9C-101B-9397-08002B2CF9AE}" pid="5" name="_ms_pID_7253431_00">
    <vt:lpwstr>_ms_pID_7253431</vt:lpwstr>
  </property>
  <property fmtid="{D5CDD505-2E9C-101B-9397-08002B2CF9AE}" pid="6" name="_new_ms_pID_72543">
    <vt:lpwstr>(3)3EHB8oquwwRUUJi2UXXAfIJ4irCo7d2VuXmIDrZmr4HPR+CpZ79VWumyjZ1uaMtZE1dyDxda_x000d_
UpZU6RHiynGWevO5tD7HhlI2Zo2iioJOk4vtZrFCWJlsHgLbojTc1LkIqsUS1Sti2LC0OfqX_x000d_
J6TV+bAv1oJSMMeun/BEf/ZQkjckWxPHzVaOmy2MSyukl71xO17dPvhGZS54lAji75Ux03x4_x000d_
PEZnQT/zYxi1B/msxa</vt:lpwstr>
  </property>
  <property fmtid="{D5CDD505-2E9C-101B-9397-08002B2CF9AE}" pid="7" name="_new_ms_pID_72543_00">
    <vt:lpwstr>_new_ms_pID_72543</vt:lpwstr>
  </property>
  <property fmtid="{D5CDD505-2E9C-101B-9397-08002B2CF9AE}" pid="8" name="_new_ms_pID_725431">
    <vt:lpwstr>FW6Wa/fvnbRNsUXyPQWet8gEanfvOxuxS+f0KVixF5YOwDJoXhEkYN_x000d_
SBeDInMjfnDKJRStt+h3MeJQb2iHGNWxK7hdwSxgvZqgC65zDk74ExCFVApdgEZlRbao3NdX_x000d_
T9W4H65Yumvj+zlEWRHPo1Wqv6i9uS178ltOBNARUvfJyEp/lq+t7hfxDMyNEwtNKyYR4RI+_x000d_
8vHH4AQvEBls7IjyGEVL0Pxw1nN+NcvjAVOJ</vt:lpwstr>
  </property>
  <property fmtid="{D5CDD505-2E9C-101B-9397-08002B2CF9AE}" pid="9" name="_new_ms_pID_725431_00">
    <vt:lpwstr>_new_ms_pID_725431</vt:lpwstr>
  </property>
  <property fmtid="{D5CDD505-2E9C-101B-9397-08002B2CF9AE}" pid="10" name="_new_ms_pID_725432">
    <vt:lpwstr>hoHQF/Ibdwq8r2FWNBStG6dktSPZsghRCUr8_x000d_
/sB/5qDDIeujH7x6maXWnmJW13vuU2n+0fvhliyYw2wjBu/CY+hlS6f7Nuj2J0TTe9W7GloR_x000d_
c+lgF8bv2jmGgGDMvgiC2p7u/POlH5kqKzC3KIkzFvCX+nJG0bcHNpP0G9zDnl18ZfAWQOG9_x000d_
5Q70ao9pZ9lX5EYfsP+0tPpvYF27XxBuvLI=</vt:lpwstr>
  </property>
  <property fmtid="{D5CDD505-2E9C-101B-9397-08002B2CF9AE}" pid="11" name="_new_ms_pID_725432_00">
    <vt:lpwstr>_new_ms_pID_725432</vt:lpwstr>
  </property>
  <property fmtid="{D5CDD505-2E9C-101B-9397-08002B2CF9AE}" pid="12" name="_2015_ms_pID_725343">
    <vt:lpwstr>(3)9+E4BCmiMZh3S7AiIMYCJELYKyOFpcuRCBTsQ8PnvrgfofloFE0t7T/l1DidpfdmFqcUOYH9
CEeSdAV05IDiZ5b2F0RuGpXMzTlFfOAUjfzHOF4lffWe4MqDQiIxM1lw2w4w1jEhDpKuydNF
xdOkomE46295nhpf8Lv75xFP7Fiqb3NsFCrVWJX2hYQV39f8bTX9XwNyNIWXXfPZ9Owk33fS
WEWYaIsM6tEsQmHTDX</vt:lpwstr>
  </property>
  <property fmtid="{D5CDD505-2E9C-101B-9397-08002B2CF9AE}" pid="13" name="_2015_ms_pID_725343_00">
    <vt:lpwstr>_2015_ms_pID_725343</vt:lpwstr>
  </property>
  <property fmtid="{D5CDD505-2E9C-101B-9397-08002B2CF9AE}" pid="14" name="_2015_ms_pID_7253431">
    <vt:lpwstr>SzSNYdaP1nNE9zKy6B62onUtSD+pthLn8wet1wrGz6+BzZOJ2Gkq+s
gTu9TFTm90DuCq273RIHg+l4Ooacesz2IPB2pEM7ceIn53qkLwJfFoFF8PiwhKz9xvWEu+Zq
dFadENuRIZxPyrN2j3Yz//ffVJy40P4rmAVU6TLrCTuTpRcSWRGfNIeWmm73oOqdA9+wXGik
3slDhesiVVsQN0bcLeHFE0S0SUIsxMBl3eSd</vt:lpwstr>
  </property>
  <property fmtid="{D5CDD505-2E9C-101B-9397-08002B2CF9AE}" pid="15" name="_2015_ms_pID_7253431_00">
    <vt:lpwstr>_2015_ms_pID_7253431</vt:lpwstr>
  </property>
  <property fmtid="{D5CDD505-2E9C-101B-9397-08002B2CF9AE}" pid="16" name="_2015_ms_pID_7253432">
    <vt:lpwstr>kkbTVeuVV95kht9QpNg00A2QdP5Kh4tQDJl5
wnW1gRiRpthVdeykev6hDVyEXMeMAuHgO76WF+knES1Q5k57LbM=</vt:lpwstr>
  </property>
  <property fmtid="{D5CDD505-2E9C-101B-9397-08002B2CF9AE}" pid="17" name="_2015_ms_pID_7253432_00">
    <vt:lpwstr>_2015_ms_pID_7253432</vt:lpwstr>
  </property>
  <property fmtid="{D5CDD505-2E9C-101B-9397-08002B2CF9AE}" pid="18" name="_readonly">
    <vt:lpwstr/>
  </property>
  <property fmtid="{D5CDD505-2E9C-101B-9397-08002B2CF9AE}" pid="19" name="_change">
    <vt:lpwstr/>
  </property>
  <property fmtid="{D5CDD505-2E9C-101B-9397-08002B2CF9AE}" pid="20" name="_full-control">
    <vt:lpwstr/>
  </property>
  <property fmtid="{D5CDD505-2E9C-101B-9397-08002B2CF9AE}" pid="21" name="sflag">
    <vt:lpwstr>1639060522</vt:lpwstr>
  </property>
</Properties>
</file>