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7" r:id="rId2"/>
    <p:sldId id="270" r:id="rId3"/>
    <p:sldId id="264" r:id="rId4"/>
    <p:sldId id="272" r:id="rId5"/>
    <p:sldId id="268" r:id="rId6"/>
    <p:sldId id="274" r:id="rId7"/>
    <p:sldId id="271" r:id="rId8"/>
    <p:sldId id="269" r:id="rId9"/>
    <p:sldId id="265"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u tao" initials="lt" lastIdx="1" clrIdx="0">
    <p:extLst>
      <p:ext uri="{19B8F6BF-5375-455C-9EA6-DF929625EA0E}">
        <p15:presenceInfo xmlns:p15="http://schemas.microsoft.com/office/powerpoint/2012/main" userId="1c8b976fad9823a5" providerId="Windows Live"/>
      </p:ext>
    </p:extLst>
  </p:cmAuthor>
  <p:cmAuthor id="2" name="Maojingmin" initials="M" lastIdx="1" clrIdx="1">
    <p:extLst>
      <p:ext uri="{19B8F6BF-5375-455C-9EA6-DF929625EA0E}">
        <p15:presenceInfo xmlns:p15="http://schemas.microsoft.com/office/powerpoint/2012/main" userId="S-1-5-21-147214757-305610072-1517763936-11901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2D9"/>
    <a:srgbClr val="6666FF"/>
    <a:srgbClr val="9966FF"/>
    <a:srgbClr val="CCFF66"/>
    <a:srgbClr val="FF0000"/>
    <a:srgbClr val="00A3FF"/>
    <a:srgbClr val="0A1E2F"/>
    <a:srgbClr val="FFFFFF"/>
    <a:srgbClr val="422B3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06799F8-075E-4A3A-A7F6-7FBC6576F1A4}" styleName="主题样式 2 - 强调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20" autoAdjust="0"/>
    <p:restoredTop sz="94660"/>
  </p:normalViewPr>
  <p:slideViewPr>
    <p:cSldViewPr snapToGrid="0">
      <p:cViewPr varScale="1">
        <p:scale>
          <a:sx n="110" d="100"/>
          <a:sy n="110" d="100"/>
        </p:scale>
        <p:origin x="20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3FC25C-19B4-4ADF-80FC-483B79C24E82}" type="datetimeFigureOut">
              <a:rPr lang="zh-CN" altLang="en-US" smtClean="0"/>
              <a:t>2022/11/28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252873-9DAF-4140-80BB-03C9B8641A49}" type="slidenum">
              <a:rPr lang="zh-CN" altLang="en-US" smtClean="0"/>
              <a:t>‹#›</a:t>
            </a:fld>
            <a:endParaRPr lang="zh-CN" altLang="en-US"/>
          </a:p>
        </p:txBody>
      </p:sp>
    </p:spTree>
    <p:extLst>
      <p:ext uri="{BB962C8B-B14F-4D97-AF65-F5344CB8AC3E}">
        <p14:creationId xmlns:p14="http://schemas.microsoft.com/office/powerpoint/2010/main" val="326279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252873-9DAF-4140-80BB-03C9B8641A49}" type="slidenum">
              <a:rPr lang="zh-CN" altLang="en-US" smtClean="0"/>
              <a:t>9</a:t>
            </a:fld>
            <a:endParaRPr lang="zh-CN" altLang="en-US"/>
          </a:p>
        </p:txBody>
      </p:sp>
    </p:spTree>
    <p:extLst>
      <p:ext uri="{BB962C8B-B14F-4D97-AF65-F5344CB8AC3E}">
        <p14:creationId xmlns:p14="http://schemas.microsoft.com/office/powerpoint/2010/main" val="2110732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658CCE-AE84-4D69-9176-39E2DDF15A5F}"/>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91A82338-52E1-4715-A547-378DB7D5B0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Tree>
    <p:extLst>
      <p:ext uri="{BB962C8B-B14F-4D97-AF65-F5344CB8AC3E}">
        <p14:creationId xmlns:p14="http://schemas.microsoft.com/office/powerpoint/2010/main" val="2193922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29" name="图片 28">
            <a:extLst>
              <a:ext uri="{FF2B5EF4-FFF2-40B4-BE49-F238E27FC236}">
                <a16:creationId xmlns:a16="http://schemas.microsoft.com/office/drawing/2014/main" id="{1703F8F9-62BC-49CC-9502-B05666899B1D}"/>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标题 1">
            <a:extLst>
              <a:ext uri="{FF2B5EF4-FFF2-40B4-BE49-F238E27FC236}">
                <a16:creationId xmlns:a16="http://schemas.microsoft.com/office/drawing/2014/main" id="{B82FA7E1-DBC7-4906-8DB9-8F26D59B8DF2}"/>
              </a:ext>
            </a:extLst>
          </p:cNvPr>
          <p:cNvSpPr>
            <a:spLocks noGrp="1"/>
          </p:cNvSpPr>
          <p:nvPr>
            <p:ph type="title"/>
          </p:nvPr>
        </p:nvSpPr>
        <p:spPr/>
        <p:txBody>
          <a:bodyPr/>
          <a:lstStyle/>
          <a:p>
            <a:r>
              <a:rPr lang="zh-CN" altLang="en-US" dirty="0"/>
              <a:t>单击此处编辑母版标题样式</a:t>
            </a:r>
          </a:p>
        </p:txBody>
      </p:sp>
      <p:sp>
        <p:nvSpPr>
          <p:cNvPr id="9" name="Slide Number Placeholder 5">
            <a:extLst>
              <a:ext uri="{FF2B5EF4-FFF2-40B4-BE49-F238E27FC236}">
                <a16:creationId xmlns:a16="http://schemas.microsoft.com/office/drawing/2014/main" id="{7BFEC237-18F2-4C21-B998-CDF18CA308BF}"/>
              </a:ext>
            </a:extLst>
          </p:cNvPr>
          <p:cNvSpPr txBox="1">
            <a:spLocks/>
          </p:cNvSpPr>
          <p:nvPr userDrawn="1"/>
        </p:nvSpPr>
        <p:spPr>
          <a:xfrm>
            <a:off x="814963" y="6293087"/>
            <a:ext cx="139424"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smtClean="0">
                <a:solidFill>
                  <a:schemeClr val="bg1"/>
                </a:solidFill>
              </a:rPr>
              <a:pPr algn="ctr"/>
              <a:t>‹#›</a:t>
            </a:fld>
            <a:endParaRPr lang="en-US" sz="1200" dirty="0">
              <a:solidFill>
                <a:schemeClr val="bg1"/>
              </a:solidFill>
            </a:endParaRPr>
          </a:p>
        </p:txBody>
      </p:sp>
      <p:sp>
        <p:nvSpPr>
          <p:cNvPr id="11" name="Oval 9">
            <a:extLst>
              <a:ext uri="{FF2B5EF4-FFF2-40B4-BE49-F238E27FC236}">
                <a16:creationId xmlns:a16="http://schemas.microsoft.com/office/drawing/2014/main" id="{BB53C5AC-57B8-4C68-BC5E-210D80877063}"/>
              </a:ext>
            </a:extLst>
          </p:cNvPr>
          <p:cNvSpPr/>
          <p:nvPr userDrawn="1"/>
        </p:nvSpPr>
        <p:spPr>
          <a:xfrm>
            <a:off x="718075" y="6290644"/>
            <a:ext cx="333200" cy="333200"/>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bg1"/>
              </a:solidFill>
            </a:endParaRPr>
          </a:p>
        </p:txBody>
      </p:sp>
      <p:sp>
        <p:nvSpPr>
          <p:cNvPr id="13" name="Oval 15">
            <a:extLst>
              <a:ext uri="{FF2B5EF4-FFF2-40B4-BE49-F238E27FC236}">
                <a16:creationId xmlns:a16="http://schemas.microsoft.com/office/drawing/2014/main" id="{98B30738-1DFA-4805-BF51-F8676863F97D}"/>
              </a:ext>
            </a:extLst>
          </p:cNvPr>
          <p:cNvSpPr/>
          <p:nvPr userDrawn="1"/>
        </p:nvSpPr>
        <p:spPr>
          <a:xfrm>
            <a:off x="281861" y="6290644"/>
            <a:ext cx="333200" cy="333200"/>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bg1"/>
              </a:solidFill>
            </a:endParaRPr>
          </a:p>
        </p:txBody>
      </p:sp>
      <p:sp>
        <p:nvSpPr>
          <p:cNvPr id="15" name="Rectangle 9">
            <a:extLst>
              <a:ext uri="{FF2B5EF4-FFF2-40B4-BE49-F238E27FC236}">
                <a16:creationId xmlns:a16="http://schemas.microsoft.com/office/drawing/2014/main" id="{136BEAE4-A8BA-45CC-AD42-AD21FD8A9B16}"/>
              </a:ext>
            </a:extLst>
          </p:cNvPr>
          <p:cNvSpPr/>
          <p:nvPr userDrawn="1"/>
        </p:nvSpPr>
        <p:spPr>
          <a:xfrm rot="2700000">
            <a:off x="426720" y="6412186"/>
            <a:ext cx="90117" cy="90117"/>
          </a:xfrm>
          <a:custGeom>
            <a:avLst/>
            <a:gdLst>
              <a:gd name="connsiteX0" fmla="*/ 0 w 531091"/>
              <a:gd name="connsiteY0" fmla="*/ 0 h 531091"/>
              <a:gd name="connsiteX1" fmla="*/ 531091 w 531091"/>
              <a:gd name="connsiteY1" fmla="*/ 0 h 531091"/>
              <a:gd name="connsiteX2" fmla="*/ 531091 w 531091"/>
              <a:gd name="connsiteY2" fmla="*/ 531091 h 531091"/>
              <a:gd name="connsiteX3" fmla="*/ 0 w 531091"/>
              <a:gd name="connsiteY3" fmla="*/ 531091 h 531091"/>
              <a:gd name="connsiteX4" fmla="*/ 0 w 531091"/>
              <a:gd name="connsiteY4" fmla="*/ 0 h 531091"/>
              <a:gd name="connsiteX0" fmla="*/ 0 w 531091"/>
              <a:gd name="connsiteY0" fmla="*/ 0 h 531091"/>
              <a:gd name="connsiteX1" fmla="*/ 531091 w 531091"/>
              <a:gd name="connsiteY1" fmla="*/ 531091 h 531091"/>
              <a:gd name="connsiteX2" fmla="*/ 0 w 531091"/>
              <a:gd name="connsiteY2" fmla="*/ 531091 h 531091"/>
              <a:gd name="connsiteX3" fmla="*/ 0 w 531091"/>
              <a:gd name="connsiteY3" fmla="*/ 0 h 531091"/>
              <a:gd name="connsiteX0" fmla="*/ 0 w 531091"/>
              <a:gd name="connsiteY0" fmla="*/ 0 h 531091"/>
              <a:gd name="connsiteX1" fmla="*/ 230909 w 531091"/>
              <a:gd name="connsiteY1" fmla="*/ 224312 h 531091"/>
              <a:gd name="connsiteX2" fmla="*/ 531091 w 531091"/>
              <a:gd name="connsiteY2" fmla="*/ 531091 h 531091"/>
              <a:gd name="connsiteX3" fmla="*/ 0 w 531091"/>
              <a:gd name="connsiteY3" fmla="*/ 531091 h 531091"/>
              <a:gd name="connsiteX4" fmla="*/ 0 w 531091"/>
              <a:gd name="connsiteY4" fmla="*/ 0 h 531091"/>
              <a:gd name="connsiteX0" fmla="*/ 230909 w 531091"/>
              <a:gd name="connsiteY0" fmla="*/ 224312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343065 w 531091"/>
              <a:gd name="connsiteY0" fmla="*/ 89066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531091 w 531091"/>
              <a:gd name="connsiteY0" fmla="*/ 531091 h 531091"/>
              <a:gd name="connsiteX1" fmla="*/ 0 w 531091"/>
              <a:gd name="connsiteY1" fmla="*/ 531091 h 531091"/>
              <a:gd name="connsiteX2" fmla="*/ 0 w 531091"/>
              <a:gd name="connsiteY2" fmla="*/ 0 h 531091"/>
              <a:gd name="connsiteX3" fmla="*/ 322349 w 531091"/>
              <a:gd name="connsiteY3" fmla="*/ 315752 h 531091"/>
              <a:gd name="connsiteX0" fmla="*/ 531091 w 531091"/>
              <a:gd name="connsiteY0" fmla="*/ 531091 h 531091"/>
              <a:gd name="connsiteX1" fmla="*/ 0 w 531091"/>
              <a:gd name="connsiteY1" fmla="*/ 531091 h 531091"/>
              <a:gd name="connsiteX2" fmla="*/ 0 w 531091"/>
              <a:gd name="connsiteY2" fmla="*/ 0 h 531091"/>
            </a:gdLst>
            <a:ahLst/>
            <a:cxnLst>
              <a:cxn ang="0">
                <a:pos x="connsiteX0" y="connsiteY0"/>
              </a:cxn>
              <a:cxn ang="0">
                <a:pos x="connsiteX1" y="connsiteY1"/>
              </a:cxn>
              <a:cxn ang="0">
                <a:pos x="connsiteX2" y="connsiteY2"/>
              </a:cxn>
            </a:cxnLst>
            <a:rect l="l" t="t" r="r" b="b"/>
            <a:pathLst>
              <a:path w="531091" h="531091">
                <a:moveTo>
                  <a:pt x="531091" y="531091"/>
                </a:moveTo>
                <a:lnTo>
                  <a:pt x="0" y="531091"/>
                </a:lnTo>
                <a:lnTo>
                  <a:pt x="0" y="0"/>
                </a:lnTo>
              </a:path>
            </a:pathLst>
          </a:cu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bg1"/>
              </a:solidFill>
            </a:endParaRPr>
          </a:p>
        </p:txBody>
      </p:sp>
      <p:sp>
        <p:nvSpPr>
          <p:cNvPr id="17" name="Oval 13">
            <a:extLst>
              <a:ext uri="{FF2B5EF4-FFF2-40B4-BE49-F238E27FC236}">
                <a16:creationId xmlns:a16="http://schemas.microsoft.com/office/drawing/2014/main" id="{5E1B9EFF-0BEA-43C3-AE74-1CEBF45112A0}"/>
              </a:ext>
            </a:extLst>
          </p:cNvPr>
          <p:cNvSpPr/>
          <p:nvPr userDrawn="1"/>
        </p:nvSpPr>
        <p:spPr>
          <a:xfrm rot="10800000">
            <a:off x="1154288" y="6290644"/>
            <a:ext cx="333200" cy="333200"/>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bg1"/>
              </a:solidFill>
            </a:endParaRPr>
          </a:p>
        </p:txBody>
      </p:sp>
      <p:sp>
        <p:nvSpPr>
          <p:cNvPr id="19" name="Rectangle 9">
            <a:extLst>
              <a:ext uri="{FF2B5EF4-FFF2-40B4-BE49-F238E27FC236}">
                <a16:creationId xmlns:a16="http://schemas.microsoft.com/office/drawing/2014/main" id="{81EC2258-2F22-4C1F-A6B6-073026D05621}"/>
              </a:ext>
            </a:extLst>
          </p:cNvPr>
          <p:cNvSpPr/>
          <p:nvPr userDrawn="1"/>
        </p:nvSpPr>
        <p:spPr>
          <a:xfrm rot="13500000">
            <a:off x="1252512" y="6412186"/>
            <a:ext cx="90117" cy="90117"/>
          </a:xfrm>
          <a:custGeom>
            <a:avLst/>
            <a:gdLst>
              <a:gd name="connsiteX0" fmla="*/ 0 w 531091"/>
              <a:gd name="connsiteY0" fmla="*/ 0 h 531091"/>
              <a:gd name="connsiteX1" fmla="*/ 531091 w 531091"/>
              <a:gd name="connsiteY1" fmla="*/ 0 h 531091"/>
              <a:gd name="connsiteX2" fmla="*/ 531091 w 531091"/>
              <a:gd name="connsiteY2" fmla="*/ 531091 h 531091"/>
              <a:gd name="connsiteX3" fmla="*/ 0 w 531091"/>
              <a:gd name="connsiteY3" fmla="*/ 531091 h 531091"/>
              <a:gd name="connsiteX4" fmla="*/ 0 w 531091"/>
              <a:gd name="connsiteY4" fmla="*/ 0 h 531091"/>
              <a:gd name="connsiteX0" fmla="*/ 0 w 531091"/>
              <a:gd name="connsiteY0" fmla="*/ 0 h 531091"/>
              <a:gd name="connsiteX1" fmla="*/ 531091 w 531091"/>
              <a:gd name="connsiteY1" fmla="*/ 531091 h 531091"/>
              <a:gd name="connsiteX2" fmla="*/ 0 w 531091"/>
              <a:gd name="connsiteY2" fmla="*/ 531091 h 531091"/>
              <a:gd name="connsiteX3" fmla="*/ 0 w 531091"/>
              <a:gd name="connsiteY3" fmla="*/ 0 h 531091"/>
              <a:gd name="connsiteX0" fmla="*/ 0 w 531091"/>
              <a:gd name="connsiteY0" fmla="*/ 0 h 531091"/>
              <a:gd name="connsiteX1" fmla="*/ 230909 w 531091"/>
              <a:gd name="connsiteY1" fmla="*/ 224312 h 531091"/>
              <a:gd name="connsiteX2" fmla="*/ 531091 w 531091"/>
              <a:gd name="connsiteY2" fmla="*/ 531091 h 531091"/>
              <a:gd name="connsiteX3" fmla="*/ 0 w 531091"/>
              <a:gd name="connsiteY3" fmla="*/ 531091 h 531091"/>
              <a:gd name="connsiteX4" fmla="*/ 0 w 531091"/>
              <a:gd name="connsiteY4" fmla="*/ 0 h 531091"/>
              <a:gd name="connsiteX0" fmla="*/ 230909 w 531091"/>
              <a:gd name="connsiteY0" fmla="*/ 224312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343065 w 531091"/>
              <a:gd name="connsiteY0" fmla="*/ 89066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531091 w 531091"/>
              <a:gd name="connsiteY0" fmla="*/ 531091 h 531091"/>
              <a:gd name="connsiteX1" fmla="*/ 0 w 531091"/>
              <a:gd name="connsiteY1" fmla="*/ 531091 h 531091"/>
              <a:gd name="connsiteX2" fmla="*/ 0 w 531091"/>
              <a:gd name="connsiteY2" fmla="*/ 0 h 531091"/>
              <a:gd name="connsiteX3" fmla="*/ 322349 w 531091"/>
              <a:gd name="connsiteY3" fmla="*/ 315752 h 531091"/>
              <a:gd name="connsiteX0" fmla="*/ 531091 w 531091"/>
              <a:gd name="connsiteY0" fmla="*/ 531091 h 531091"/>
              <a:gd name="connsiteX1" fmla="*/ 0 w 531091"/>
              <a:gd name="connsiteY1" fmla="*/ 531091 h 531091"/>
              <a:gd name="connsiteX2" fmla="*/ 0 w 531091"/>
              <a:gd name="connsiteY2" fmla="*/ 0 h 531091"/>
            </a:gdLst>
            <a:ahLst/>
            <a:cxnLst>
              <a:cxn ang="0">
                <a:pos x="connsiteX0" y="connsiteY0"/>
              </a:cxn>
              <a:cxn ang="0">
                <a:pos x="connsiteX1" y="connsiteY1"/>
              </a:cxn>
              <a:cxn ang="0">
                <a:pos x="connsiteX2" y="connsiteY2"/>
              </a:cxn>
            </a:cxnLst>
            <a:rect l="l" t="t" r="r" b="b"/>
            <a:pathLst>
              <a:path w="531091" h="531091">
                <a:moveTo>
                  <a:pt x="531091" y="531091"/>
                </a:moveTo>
                <a:lnTo>
                  <a:pt x="0" y="531091"/>
                </a:lnTo>
                <a:lnTo>
                  <a:pt x="0" y="0"/>
                </a:lnTo>
              </a:path>
            </a:pathLst>
          </a:cu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bg1"/>
              </a:solidFill>
            </a:endParaRPr>
          </a:p>
        </p:txBody>
      </p:sp>
      <p:sp>
        <p:nvSpPr>
          <p:cNvPr id="21" name="Action Button: Forward or Next 26">
            <a:hlinkClick r:id="" action="ppaction://hlinkshowjump?jump=nextslide" highlightClick="1"/>
            <a:extLst>
              <a:ext uri="{FF2B5EF4-FFF2-40B4-BE49-F238E27FC236}">
                <a16:creationId xmlns:a16="http://schemas.microsoft.com/office/drawing/2014/main" id="{D0554A5D-E895-4B33-AC38-E71262AD3803}"/>
              </a:ext>
            </a:extLst>
          </p:cNvPr>
          <p:cNvSpPr/>
          <p:nvPr userDrawn="1"/>
        </p:nvSpPr>
        <p:spPr>
          <a:xfrm>
            <a:off x="1127078" y="6259096"/>
            <a:ext cx="402336" cy="402336"/>
          </a:xfrm>
          <a:prstGeom prst="actionButtonForwardNex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solidFill>
                <a:schemeClr val="bg1"/>
              </a:solidFill>
            </a:endParaRPr>
          </a:p>
        </p:txBody>
      </p:sp>
      <p:sp>
        <p:nvSpPr>
          <p:cNvPr id="23" name="Action Button: Back or Previous 27">
            <a:hlinkClick r:id="" action="ppaction://hlinkshowjump?jump=previousslide" highlightClick="1"/>
            <a:extLst>
              <a:ext uri="{FF2B5EF4-FFF2-40B4-BE49-F238E27FC236}">
                <a16:creationId xmlns:a16="http://schemas.microsoft.com/office/drawing/2014/main" id="{73A625C3-176A-4DFE-B580-CA68DECCC904}"/>
              </a:ext>
            </a:extLst>
          </p:cNvPr>
          <p:cNvSpPr/>
          <p:nvPr userDrawn="1"/>
        </p:nvSpPr>
        <p:spPr>
          <a:xfrm>
            <a:off x="249959" y="6251322"/>
            <a:ext cx="402336" cy="402336"/>
          </a:xfrm>
          <a:prstGeom prst="actionButtonBackPrevious">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solidFill>
                <a:schemeClr val="bg1"/>
              </a:solidFill>
            </a:endParaRPr>
          </a:p>
        </p:txBody>
      </p:sp>
      <p:pic>
        <p:nvPicPr>
          <p:cNvPr id="25" name="图形 24">
            <a:extLst>
              <a:ext uri="{FF2B5EF4-FFF2-40B4-BE49-F238E27FC236}">
                <a16:creationId xmlns:a16="http://schemas.microsoft.com/office/drawing/2014/main" id="{25D20A53-3232-4E1F-A435-CBEB6699DA21}"/>
              </a:ext>
            </a:extLst>
          </p:cNvPr>
          <p:cNvPicPr>
            <a:picLocks noChangeAspect="1"/>
          </p:cNvPicPr>
          <p:nvPr userDrawn="1"/>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9948428" y="6287707"/>
            <a:ext cx="1612362" cy="344840"/>
          </a:xfrm>
          <a:prstGeom prst="rect">
            <a:avLst/>
          </a:prstGeom>
        </p:spPr>
      </p:pic>
      <p:sp>
        <p:nvSpPr>
          <p:cNvPr id="27" name="页脚占位符 4">
            <a:extLst>
              <a:ext uri="{FF2B5EF4-FFF2-40B4-BE49-F238E27FC236}">
                <a16:creationId xmlns:a16="http://schemas.microsoft.com/office/drawing/2014/main" id="{8AD09A63-EFDB-422D-B4F1-AEDAA7C09FA3}"/>
              </a:ext>
            </a:extLst>
          </p:cNvPr>
          <p:cNvSpPr txBox="1"/>
          <p:nvPr userDrawn="1"/>
        </p:nvSpPr>
        <p:spPr>
          <a:xfrm>
            <a:off x="4038600" y="6290644"/>
            <a:ext cx="41148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solidFill>
              </a:rPr>
              <a:t>OPENATOM FOUNDATION CONFIDENTIAL </a:t>
            </a:r>
            <a:endParaRPr lang="zh-CN" altLang="en-US" dirty="0">
              <a:solidFill>
                <a:schemeClr val="bg1"/>
              </a:solidFill>
            </a:endParaRPr>
          </a:p>
        </p:txBody>
      </p:sp>
      <p:pic>
        <p:nvPicPr>
          <p:cNvPr id="31" name="图片 30">
            <a:extLst>
              <a:ext uri="{FF2B5EF4-FFF2-40B4-BE49-F238E27FC236}">
                <a16:creationId xmlns:a16="http://schemas.microsoft.com/office/drawing/2014/main" id="{D583DF9C-55AC-45C5-8067-0C1F8E029DD2}"/>
              </a:ext>
            </a:extLst>
          </p:cNvPr>
          <p:cNvPicPr>
            <a:picLocks noChangeAspect="1"/>
          </p:cNvPicPr>
          <p:nvPr userDrawn="1"/>
        </p:nvPicPr>
        <p:blipFill>
          <a:blip r:embed="rId5" cstate="email">
            <a:biLevel thresh="25000"/>
            <a:extLst>
              <a:ext uri="{28A0092B-C50C-407E-A947-70E740481C1C}">
                <a14:useLocalDpi xmlns:a14="http://schemas.microsoft.com/office/drawing/2010/main"/>
              </a:ext>
            </a:extLst>
          </a:blip>
          <a:stretch>
            <a:fillRect/>
          </a:stretch>
        </p:blipFill>
        <p:spPr>
          <a:xfrm>
            <a:off x="202231" y="319396"/>
            <a:ext cx="635969" cy="635969"/>
          </a:xfrm>
          <a:prstGeom prst="rect">
            <a:avLst/>
          </a:prstGeom>
        </p:spPr>
      </p:pic>
    </p:spTree>
    <p:extLst>
      <p:ext uri="{BB962C8B-B14F-4D97-AF65-F5344CB8AC3E}">
        <p14:creationId xmlns:p14="http://schemas.microsoft.com/office/powerpoint/2010/main" val="141788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17" name="矩形 16"/>
          <p:cNvSpPr/>
          <p:nvPr userDrawn="1"/>
        </p:nvSpPr>
        <p:spPr>
          <a:xfrm>
            <a:off x="0" y="0"/>
            <a:ext cx="12192000" cy="100929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838200" y="243721"/>
            <a:ext cx="10515600" cy="696559"/>
          </a:xfrm>
        </p:spPr>
        <p:txBody>
          <a:bodyPr/>
          <a:lstStyle>
            <a:lvl1pPr>
              <a:defRPr b="0">
                <a:solidFill>
                  <a:srgbClr val="0070C0"/>
                </a:solidFill>
                <a:latin typeface="方正粗黑宋简体" panose="02000000000000000000" pitchFamily="2" charset="-122"/>
                <a:ea typeface="方正粗黑宋简体" panose="02000000000000000000" pitchFamily="2" charset="-122"/>
              </a:defRPr>
            </a:lvl1pPr>
          </a:lstStyle>
          <a:p>
            <a:r>
              <a:rPr lang="zh-CN" altLang="en-US"/>
              <a:t>单击此处编辑母版标题样式</a:t>
            </a:r>
            <a:endParaRPr lang="zh-CN" altLang="en-US" dirty="0"/>
          </a:p>
        </p:txBody>
      </p:sp>
      <p:sp>
        <p:nvSpPr>
          <p:cNvPr id="3" name="内容占位符 2"/>
          <p:cNvSpPr>
            <a:spLocks noGrp="1"/>
          </p:cNvSpPr>
          <p:nvPr>
            <p:ph idx="1"/>
          </p:nvPr>
        </p:nvSpPr>
        <p:spPr>
          <a:xfrm>
            <a:off x="838200" y="1095555"/>
            <a:ext cx="10515600" cy="5081408"/>
          </a:xfrm>
        </p:spPr>
        <p:txBody>
          <a:bodyPr/>
          <a:lstStyle>
            <a:lvl1pPr>
              <a:lnSpc>
                <a:spcPct val="150000"/>
              </a:lnSpc>
              <a:defRPr>
                <a:solidFill>
                  <a:srgbClr val="0070C0"/>
                </a:solidFill>
                <a:latin typeface="仿宋" panose="02010609060101010101" pitchFamily="49" charset="-122"/>
                <a:ea typeface="仿宋" panose="02010609060101010101" pitchFamily="49" charset="-122"/>
              </a:defRPr>
            </a:lvl1pPr>
            <a:lvl2pPr marL="685800" indent="-228600">
              <a:lnSpc>
                <a:spcPct val="150000"/>
              </a:lnSpc>
              <a:buFont typeface="仿宋" panose="02010609060101010101" pitchFamily="49" charset="-122"/>
              <a:buChar char="-"/>
              <a:defRPr>
                <a:solidFill>
                  <a:srgbClr val="0070C0"/>
                </a:solidFill>
                <a:latin typeface="仿宋" panose="02010609060101010101" pitchFamily="49" charset="-122"/>
                <a:ea typeface="仿宋" panose="02010609060101010101" pitchFamily="49" charset="-122"/>
              </a:defRPr>
            </a:lvl2pPr>
            <a:lvl3pPr marL="1371600" indent="-457200">
              <a:lnSpc>
                <a:spcPct val="150000"/>
              </a:lnSpc>
              <a:buFont typeface="+mj-lt"/>
              <a:buAutoNum type="arabicPeriod"/>
              <a:defRPr>
                <a:solidFill>
                  <a:srgbClr val="0070C0"/>
                </a:solidFill>
                <a:latin typeface="仿宋" panose="02010609060101010101" pitchFamily="49" charset="-122"/>
                <a:ea typeface="仿宋" panose="02010609060101010101" pitchFamily="49" charset="-122"/>
              </a:defRPr>
            </a:lvl3pPr>
            <a:lvl4pPr marL="1714500" indent="-342900">
              <a:lnSpc>
                <a:spcPct val="150000"/>
              </a:lnSpc>
              <a:buFont typeface="+mj-lt"/>
              <a:buAutoNum type="alphaLcParenR"/>
              <a:defRPr>
                <a:solidFill>
                  <a:srgbClr val="0070C0"/>
                </a:solidFill>
                <a:latin typeface="仿宋" panose="02010609060101010101" pitchFamily="49" charset="-122"/>
                <a:ea typeface="仿宋" panose="02010609060101010101" pitchFamily="49" charset="-122"/>
              </a:defRPr>
            </a:lvl4pPr>
            <a:lvl5pPr marL="2171700" indent="-342900">
              <a:lnSpc>
                <a:spcPct val="150000"/>
              </a:lnSpc>
              <a:buFont typeface="+mj-ea"/>
              <a:buAutoNum type="circleNumDbPlain"/>
              <a:defRPr>
                <a:solidFill>
                  <a:srgbClr val="0070C0"/>
                </a:solidFill>
                <a:latin typeface="仿宋" panose="02010609060101010101" pitchFamily="49" charset="-122"/>
                <a:ea typeface="仿宋" panose="02010609060101010101" pitchFamily="49"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zh-CN" altLang="en-US" dirty="0"/>
          </a:p>
        </p:txBody>
      </p:sp>
      <p:sp>
        <p:nvSpPr>
          <p:cNvPr id="4" name="日期占位符 3"/>
          <p:cNvSpPr>
            <a:spLocks noGrp="1"/>
          </p:cNvSpPr>
          <p:nvPr>
            <p:ph type="dt" sz="half" idx="10"/>
          </p:nvPr>
        </p:nvSpPr>
        <p:spPr/>
        <p:txBody>
          <a:bodyPr/>
          <a:lstStyle/>
          <a:p>
            <a:fld id="{40869926-F4FD-4E8D-B34F-C052AEF14152}" type="datetimeFigureOut">
              <a:rPr lang="zh-CN" altLang="en-US" smtClean="0"/>
              <a:t>2022/11/28</a:t>
            </a:fld>
            <a:endParaRPr lang="zh-CN" altLang="en-US"/>
          </a:p>
        </p:txBody>
      </p:sp>
      <p:sp>
        <p:nvSpPr>
          <p:cNvPr id="5" name="页脚占位符 4"/>
          <p:cNvSpPr>
            <a:spLocks noGrp="1"/>
          </p:cNvSpPr>
          <p:nvPr>
            <p:ph type="ftr" sz="quarter" idx="11"/>
          </p:nvPr>
        </p:nvSpPr>
        <p:spPr/>
        <p:txBody>
          <a:bodyPr/>
          <a:lstStyle/>
          <a:p>
            <a:r>
              <a:rPr lang="en-US" altLang="zh-CN" dirty="0"/>
              <a:t>OPENATOM FOUNDATION CONFIDENTIAL</a:t>
            </a:r>
            <a:endParaRPr lang="zh-CN" altLang="en-US" dirty="0"/>
          </a:p>
        </p:txBody>
      </p:sp>
      <p:sp>
        <p:nvSpPr>
          <p:cNvPr id="6" name="灯片编号占位符 5"/>
          <p:cNvSpPr>
            <a:spLocks noGrp="1"/>
          </p:cNvSpPr>
          <p:nvPr>
            <p:ph type="sldNum" sz="quarter" idx="12"/>
          </p:nvPr>
        </p:nvSpPr>
        <p:spPr/>
        <p:txBody>
          <a:bodyPr/>
          <a:lstStyle/>
          <a:p>
            <a:fld id="{00543759-0FE4-4AB7-AB62-4BCD08A25D34}" type="slidenum">
              <a:rPr lang="zh-CN" altLang="en-US" smtClean="0"/>
              <a:t>‹#›</a:t>
            </a:fld>
            <a:endParaRPr lang="zh-CN" altLang="en-US"/>
          </a:p>
        </p:txBody>
      </p:sp>
      <p:sp>
        <p:nvSpPr>
          <p:cNvPr id="14" name="日期占位符 3"/>
          <p:cNvSpPr txBox="1"/>
          <p:nvPr userDrawn="1"/>
        </p:nvSpPr>
        <p:spPr>
          <a:xfrm>
            <a:off x="835332" y="6353481"/>
            <a:ext cx="2743200" cy="365125"/>
          </a:xfrm>
          <a:prstGeom prst="rect">
            <a:avLst/>
          </a:prstGeom>
        </p:spPr>
        <p:txBody>
          <a:bodyPr vert="horz" lIns="91440" tIns="45720" rIns="91440" bIns="45720" rtlCol="0" anchor="ct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0869926-F4FD-4E8D-B34F-C052AEF14152}" type="datetimeFigureOut">
              <a:rPr lang="zh-CN" altLang="en-US" smtClean="0"/>
              <a:t>2022/11/28</a:t>
            </a:fld>
            <a:endParaRPr lang="zh-CN" altLang="en-US"/>
          </a:p>
        </p:txBody>
      </p:sp>
      <p:sp>
        <p:nvSpPr>
          <p:cNvPr id="15" name="灯片编号占位符 5"/>
          <p:cNvSpPr txBox="1"/>
          <p:nvPr userDrawn="1"/>
        </p:nvSpPr>
        <p:spPr>
          <a:xfrm>
            <a:off x="8607732" y="6353481"/>
            <a:ext cx="2743200" cy="365125"/>
          </a:xfrm>
          <a:prstGeom prst="rect">
            <a:avLst/>
          </a:prstGeom>
        </p:spPr>
        <p:txBody>
          <a:bodyPr vert="horz" lIns="91440" tIns="45720" rIns="91440" bIns="45720" rtlCol="0" anchor="ctr"/>
          <a:lstStyle>
            <a:defPPr>
              <a:defRPr lang="zh-CN"/>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0543759-0FE4-4AB7-AB62-4BCD08A25D34}" type="slidenum">
              <a:rPr lang="zh-CN" altLang="en-US" smtClean="0"/>
              <a:t>‹#›</a:t>
            </a:fld>
            <a:endParaRPr lang="zh-CN" altLang="en-US"/>
          </a:p>
        </p:txBody>
      </p:sp>
      <p:sp>
        <p:nvSpPr>
          <p:cNvPr id="16" name="页脚占位符 4"/>
          <p:cNvSpPr txBox="1"/>
          <p:nvPr userDrawn="1"/>
        </p:nvSpPr>
        <p:spPr>
          <a:xfrm>
            <a:off x="4034300" y="6353481"/>
            <a:ext cx="4114800" cy="365125"/>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t>OPENATOM FOUNDATION CONFIDENTIAL</a:t>
            </a:r>
            <a:endParaRPr lang="zh-CN" altLang="en-US" dirty="0"/>
          </a:p>
        </p:txBody>
      </p:sp>
      <p:sp>
        <p:nvSpPr>
          <p:cNvPr id="26" name="任意多边形: 形状 25"/>
          <p:cNvSpPr/>
          <p:nvPr userDrawn="1"/>
        </p:nvSpPr>
        <p:spPr>
          <a:xfrm>
            <a:off x="114113" y="243721"/>
            <a:ext cx="609975" cy="609975"/>
          </a:xfrm>
          <a:custGeom>
            <a:avLst/>
            <a:gdLst>
              <a:gd name="connsiteX0" fmla="*/ 3243583 w 6035716"/>
              <a:gd name="connsiteY0" fmla="*/ 3243582 h 6035716"/>
              <a:gd name="connsiteX1" fmla="*/ 3243583 w 6035716"/>
              <a:gd name="connsiteY1" fmla="*/ 5582443 h 6035716"/>
              <a:gd name="connsiteX2" fmla="*/ 3281238 w 6035716"/>
              <a:gd name="connsiteY2" fmla="*/ 5580542 h 6035716"/>
              <a:gd name="connsiteX3" fmla="*/ 4839353 w 6035716"/>
              <a:gd name="connsiteY3" fmla="*/ 4839353 h 6035716"/>
              <a:gd name="connsiteX4" fmla="*/ 4956669 w 6035716"/>
              <a:gd name="connsiteY4" fmla="*/ 4710273 h 6035716"/>
              <a:gd name="connsiteX5" fmla="*/ 4109875 w 6035716"/>
              <a:gd name="connsiteY5" fmla="*/ 3243582 h 6035716"/>
              <a:gd name="connsiteX6" fmla="*/ 1925843 w 6035716"/>
              <a:gd name="connsiteY6" fmla="*/ 3243582 h 6035716"/>
              <a:gd name="connsiteX7" fmla="*/ 1079047 w 6035716"/>
              <a:gd name="connsiteY7" fmla="*/ 4710274 h 6035716"/>
              <a:gd name="connsiteX8" fmla="*/ 1196363 w 6035716"/>
              <a:gd name="connsiteY8" fmla="*/ 4839353 h 6035716"/>
              <a:gd name="connsiteX9" fmla="*/ 2754479 w 6035716"/>
              <a:gd name="connsiteY9" fmla="*/ 5580542 h 6035716"/>
              <a:gd name="connsiteX10" fmla="*/ 2792135 w 6035716"/>
              <a:gd name="connsiteY10" fmla="*/ 5582443 h 6035716"/>
              <a:gd name="connsiteX11" fmla="*/ 2792135 w 6035716"/>
              <a:gd name="connsiteY11" fmla="*/ 3243582 h 6035716"/>
              <a:gd name="connsiteX12" fmla="*/ 3017859 w 6035716"/>
              <a:gd name="connsiteY12" fmla="*/ 1352155 h 6035716"/>
              <a:gd name="connsiteX13" fmla="*/ 2186487 w 6035716"/>
              <a:gd name="connsiteY13" fmla="*/ 2792134 h 6035716"/>
              <a:gd name="connsiteX14" fmla="*/ 3849231 w 6035716"/>
              <a:gd name="connsiteY14" fmla="*/ 2792134 h 6035716"/>
              <a:gd name="connsiteX15" fmla="*/ 3020810 w 6035716"/>
              <a:gd name="connsiteY15" fmla="*/ 442024 h 6035716"/>
              <a:gd name="connsiteX16" fmla="*/ 3185968 w 6035716"/>
              <a:gd name="connsiteY16" fmla="*/ 740549 h 6035716"/>
              <a:gd name="connsiteX17" fmla="*/ 3186018 w 6035716"/>
              <a:gd name="connsiteY17" fmla="*/ 740520 h 6035716"/>
              <a:gd name="connsiteX18" fmla="*/ 5245409 w 6035716"/>
              <a:gd name="connsiteY18" fmla="*/ 4307492 h 6035716"/>
              <a:gd name="connsiteX19" fmla="*/ 5282934 w 6035716"/>
              <a:gd name="connsiteY19" fmla="*/ 4245725 h 6035716"/>
              <a:gd name="connsiteX20" fmla="*/ 5593841 w 6035716"/>
              <a:gd name="connsiteY20" fmla="*/ 3017858 h 6035716"/>
              <a:gd name="connsiteX21" fmla="*/ 3281238 w 6035716"/>
              <a:gd name="connsiteY21" fmla="*/ 455175 h 6035716"/>
              <a:gd name="connsiteX22" fmla="*/ 3015670 w 6035716"/>
              <a:gd name="connsiteY22" fmla="*/ 441986 h 6035716"/>
              <a:gd name="connsiteX23" fmla="*/ 2754479 w 6035716"/>
              <a:gd name="connsiteY23" fmla="*/ 455175 h 6035716"/>
              <a:gd name="connsiteX24" fmla="*/ 441875 w 6035716"/>
              <a:gd name="connsiteY24" fmla="*/ 3017858 h 6035716"/>
              <a:gd name="connsiteX25" fmla="*/ 752782 w 6035716"/>
              <a:gd name="connsiteY25" fmla="*/ 4245725 h 6035716"/>
              <a:gd name="connsiteX26" fmla="*/ 790307 w 6035716"/>
              <a:gd name="connsiteY26" fmla="*/ 4307492 h 6035716"/>
              <a:gd name="connsiteX27" fmla="*/ 2849700 w 6035716"/>
              <a:gd name="connsiteY27" fmla="*/ 740520 h 6035716"/>
              <a:gd name="connsiteX28" fmla="*/ 2850312 w 6035716"/>
              <a:gd name="connsiteY28" fmla="*/ 740873 h 6035716"/>
              <a:gd name="connsiteX29" fmla="*/ 3017858 w 6035716"/>
              <a:gd name="connsiteY29" fmla="*/ 0 h 6035716"/>
              <a:gd name="connsiteX30" fmla="*/ 6035716 w 6035716"/>
              <a:gd name="connsiteY30" fmla="*/ 3017858 h 6035716"/>
              <a:gd name="connsiteX31" fmla="*/ 3017858 w 6035716"/>
              <a:gd name="connsiteY31" fmla="*/ 6035716 h 6035716"/>
              <a:gd name="connsiteX32" fmla="*/ 0 w 6035716"/>
              <a:gd name="connsiteY32" fmla="*/ 3017858 h 6035716"/>
              <a:gd name="connsiteX33" fmla="*/ 3017858 w 6035716"/>
              <a:gd name="connsiteY33" fmla="*/ 0 h 6035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035716" h="6035716">
                <a:moveTo>
                  <a:pt x="3243583" y="3243582"/>
                </a:moveTo>
                <a:lnTo>
                  <a:pt x="3243583" y="5582443"/>
                </a:lnTo>
                <a:lnTo>
                  <a:pt x="3281238" y="5580542"/>
                </a:lnTo>
                <a:cubicBezTo>
                  <a:pt x="3887417" y="5518981"/>
                  <a:pt x="4431462" y="5247244"/>
                  <a:pt x="4839353" y="4839353"/>
                </a:cubicBezTo>
                <a:lnTo>
                  <a:pt x="4956669" y="4710273"/>
                </a:lnTo>
                <a:lnTo>
                  <a:pt x="4109875" y="3243582"/>
                </a:lnTo>
                <a:close/>
                <a:moveTo>
                  <a:pt x="1925843" y="3243582"/>
                </a:moveTo>
                <a:lnTo>
                  <a:pt x="1079047" y="4710274"/>
                </a:lnTo>
                <a:lnTo>
                  <a:pt x="1196363" y="4839353"/>
                </a:lnTo>
                <a:cubicBezTo>
                  <a:pt x="1604254" y="5247244"/>
                  <a:pt x="2148300" y="5518981"/>
                  <a:pt x="2754479" y="5580542"/>
                </a:cubicBezTo>
                <a:lnTo>
                  <a:pt x="2792135" y="5582443"/>
                </a:lnTo>
                <a:lnTo>
                  <a:pt x="2792135" y="3243582"/>
                </a:lnTo>
                <a:close/>
                <a:moveTo>
                  <a:pt x="3017859" y="1352155"/>
                </a:moveTo>
                <a:lnTo>
                  <a:pt x="2186487" y="2792134"/>
                </a:lnTo>
                <a:lnTo>
                  <a:pt x="3849231" y="2792134"/>
                </a:lnTo>
                <a:close/>
                <a:moveTo>
                  <a:pt x="3020810" y="442024"/>
                </a:moveTo>
                <a:lnTo>
                  <a:pt x="3185968" y="740549"/>
                </a:lnTo>
                <a:lnTo>
                  <a:pt x="3186018" y="740520"/>
                </a:lnTo>
                <a:lnTo>
                  <a:pt x="5245409" y="4307492"/>
                </a:lnTo>
                <a:lnTo>
                  <a:pt x="5282934" y="4245725"/>
                </a:lnTo>
                <a:cubicBezTo>
                  <a:pt x="5481213" y="3880725"/>
                  <a:pt x="5593841" y="3462444"/>
                  <a:pt x="5593841" y="3017858"/>
                </a:cubicBezTo>
                <a:cubicBezTo>
                  <a:pt x="5593841" y="1684099"/>
                  <a:pt x="4580193" y="587091"/>
                  <a:pt x="3281238" y="455175"/>
                </a:cubicBezTo>
                <a:close/>
                <a:moveTo>
                  <a:pt x="3015670" y="441986"/>
                </a:moveTo>
                <a:lnTo>
                  <a:pt x="2754479" y="455175"/>
                </a:lnTo>
                <a:cubicBezTo>
                  <a:pt x="1455524" y="587091"/>
                  <a:pt x="441875" y="1684099"/>
                  <a:pt x="441875" y="3017858"/>
                </a:cubicBezTo>
                <a:cubicBezTo>
                  <a:pt x="441875" y="3462444"/>
                  <a:pt x="554503" y="3880725"/>
                  <a:pt x="752782" y="4245725"/>
                </a:cubicBezTo>
                <a:lnTo>
                  <a:pt x="790307" y="4307492"/>
                </a:lnTo>
                <a:lnTo>
                  <a:pt x="2849700" y="740520"/>
                </a:lnTo>
                <a:lnTo>
                  <a:pt x="2850312" y="740873"/>
                </a:lnTo>
                <a:close/>
                <a:moveTo>
                  <a:pt x="3017858" y="0"/>
                </a:moveTo>
                <a:cubicBezTo>
                  <a:pt x="4684575" y="0"/>
                  <a:pt x="6035716" y="1351141"/>
                  <a:pt x="6035716" y="3017858"/>
                </a:cubicBezTo>
                <a:cubicBezTo>
                  <a:pt x="6035716" y="4684575"/>
                  <a:pt x="4684575" y="6035716"/>
                  <a:pt x="3017858" y="6035716"/>
                </a:cubicBezTo>
                <a:cubicBezTo>
                  <a:pt x="1351141" y="6035716"/>
                  <a:pt x="0" y="4684575"/>
                  <a:pt x="0" y="3017858"/>
                </a:cubicBezTo>
                <a:cubicBezTo>
                  <a:pt x="0" y="1351141"/>
                  <a:pt x="1351141" y="0"/>
                  <a:pt x="3017858" y="0"/>
                </a:cubicBez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extLst>
      <p:ext uri="{BB962C8B-B14F-4D97-AF65-F5344CB8AC3E}">
        <p14:creationId xmlns:p14="http://schemas.microsoft.com/office/powerpoint/2010/main" val="657727000"/>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DDB300CA-07F1-4D0A-9B5F-1EE3DB8A36BA}"/>
              </a:ext>
            </a:extLst>
          </p:cNvPr>
          <p:cNvSpPr>
            <a:spLocks noGrp="1"/>
          </p:cNvSpPr>
          <p:nvPr>
            <p:ph type="title"/>
          </p:nvPr>
        </p:nvSpPr>
        <p:spPr>
          <a:xfrm>
            <a:off x="895349" y="365123"/>
            <a:ext cx="10458450" cy="544513"/>
          </a:xfrm>
          <a:prstGeom prst="rect">
            <a:avLst/>
          </a:prstGeom>
        </p:spPr>
        <p:txBody>
          <a:bodyPr vert="horz" lIns="91440" tIns="45720" rIns="91440" bIns="45720" rtlCol="0" anchor="ctr">
            <a:noAutofit/>
          </a:bodyPr>
          <a:lstStyle/>
          <a:p>
            <a:r>
              <a:rPr lang="zh-CN" altLang="en-US" dirty="0"/>
              <a:t>单击此处编辑母版标题样式</a:t>
            </a:r>
          </a:p>
        </p:txBody>
      </p:sp>
      <p:sp>
        <p:nvSpPr>
          <p:cNvPr id="3" name="文本占位符 2">
            <a:extLst>
              <a:ext uri="{FF2B5EF4-FFF2-40B4-BE49-F238E27FC236}">
                <a16:creationId xmlns:a16="http://schemas.microsoft.com/office/drawing/2014/main" id="{B6762736-7E7C-441A-8C25-4D201B3A8ABD}"/>
              </a:ext>
            </a:extLst>
          </p:cNvPr>
          <p:cNvSpPr>
            <a:spLocks noGrp="1"/>
          </p:cNvSpPr>
          <p:nvPr>
            <p:ph type="body" idx="1"/>
          </p:nvPr>
        </p:nvSpPr>
        <p:spPr>
          <a:xfrm>
            <a:off x="239008" y="1335086"/>
            <a:ext cx="11114791" cy="4741863"/>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Tree>
    <p:extLst>
      <p:ext uri="{BB962C8B-B14F-4D97-AF65-F5344CB8AC3E}">
        <p14:creationId xmlns:p14="http://schemas.microsoft.com/office/powerpoint/2010/main" val="1121901549"/>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69" r:id="rId3"/>
  </p:sldLayoutIdLst>
  <p:txStyles>
    <p:titleStyle>
      <a:lvl1pPr algn="l" defTabSz="914400" rtl="0" eaLnBrk="1" latinLnBrk="0" hangingPunct="1">
        <a:lnSpc>
          <a:spcPct val="90000"/>
        </a:lnSpc>
        <a:spcBef>
          <a:spcPct val="0"/>
        </a:spcBef>
        <a:buNone/>
        <a:defRPr sz="3600" kern="1200">
          <a:solidFill>
            <a:schemeClr val="bg1"/>
          </a:solidFill>
          <a:latin typeface="阿里巴巴普惠体" panose="00020600040101010101" pitchFamily="18" charset="-122"/>
          <a:ea typeface="阿里巴巴普惠体" panose="00020600040101010101" pitchFamily="18" charset="-122"/>
          <a:cs typeface="阿里巴巴普惠体" panose="00020600040101010101" pitchFamily="18" charset="-122"/>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hyperlink" Target="https://youtu.be/kKo35Rb3okA" TargetMode="External"/><Relationship Id="rId2" Type="http://schemas.openxmlformats.org/officeDocument/2006/relationships/hyperlink" Target="https://youtu.be/PpIiYoe96qk" TargetMode="External"/><Relationship Id="rId1" Type="http://schemas.openxmlformats.org/officeDocument/2006/relationships/slideLayout" Target="../slideLayouts/slideLayout3.xml"/><Relationship Id="rId4" Type="http://schemas.openxmlformats.org/officeDocument/2006/relationships/hyperlink" Target="https://github.com/trustoverip/TechArch"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标题 14">
            <a:extLst>
              <a:ext uri="{FF2B5EF4-FFF2-40B4-BE49-F238E27FC236}">
                <a16:creationId xmlns:a16="http://schemas.microsoft.com/office/drawing/2014/main" id="{83B7E56D-339B-4114-A59B-B5AF2EA481FB}"/>
              </a:ext>
            </a:extLst>
          </p:cNvPr>
          <p:cNvSpPr>
            <a:spLocks noGrp="1"/>
          </p:cNvSpPr>
          <p:nvPr>
            <p:ph type="title"/>
          </p:nvPr>
        </p:nvSpPr>
        <p:spPr>
          <a:xfrm>
            <a:off x="3308057" y="2380468"/>
            <a:ext cx="6163046" cy="1336605"/>
          </a:xfrm>
        </p:spPr>
        <p:txBody>
          <a:bodyPr/>
          <a:lstStyle/>
          <a:p>
            <a:pPr algn="ctr"/>
            <a:r>
              <a:rPr lang="en-US" altLang="zh-CN" dirty="0"/>
              <a:t>OpenHarmony</a:t>
            </a:r>
            <a:r>
              <a:rPr lang="zh-CN" altLang="en-US" dirty="0"/>
              <a:t>项目群</a:t>
            </a:r>
            <a:r>
              <a:rPr lang="en-US" altLang="zh-CN" dirty="0"/>
              <a:t>TSC</a:t>
            </a:r>
            <a:br>
              <a:rPr lang="en-US" altLang="zh-CN" dirty="0"/>
            </a:br>
            <a:r>
              <a:rPr lang="en-US" altLang="zh-CN" dirty="0"/>
              <a:t> WEB3 TSG</a:t>
            </a:r>
            <a:r>
              <a:rPr lang="zh-CN" altLang="en-US" dirty="0"/>
              <a:t>展示</a:t>
            </a:r>
          </a:p>
        </p:txBody>
      </p:sp>
    </p:spTree>
    <p:extLst>
      <p:ext uri="{BB962C8B-B14F-4D97-AF65-F5344CB8AC3E}">
        <p14:creationId xmlns:p14="http://schemas.microsoft.com/office/powerpoint/2010/main" val="753841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067193-92EF-48D1-88B8-CD91F73AE205}"/>
              </a:ext>
            </a:extLst>
          </p:cNvPr>
          <p:cNvSpPr>
            <a:spLocks noGrp="1"/>
          </p:cNvSpPr>
          <p:nvPr>
            <p:ph type="title"/>
          </p:nvPr>
        </p:nvSpPr>
        <p:spPr/>
        <p:txBody>
          <a:bodyPr/>
          <a:lstStyle/>
          <a:p>
            <a:r>
              <a:rPr lang="zh-CN" altLang="en-US" dirty="0"/>
              <a:t>目录</a:t>
            </a:r>
          </a:p>
        </p:txBody>
      </p:sp>
      <p:sp>
        <p:nvSpPr>
          <p:cNvPr id="3" name="内容占位符 2">
            <a:extLst>
              <a:ext uri="{FF2B5EF4-FFF2-40B4-BE49-F238E27FC236}">
                <a16:creationId xmlns:a16="http://schemas.microsoft.com/office/drawing/2014/main" id="{F85CD793-1724-44C3-9264-40CA6FA72732}"/>
              </a:ext>
            </a:extLst>
          </p:cNvPr>
          <p:cNvSpPr>
            <a:spLocks noGrp="1"/>
          </p:cNvSpPr>
          <p:nvPr>
            <p:ph idx="1"/>
          </p:nvPr>
        </p:nvSpPr>
        <p:spPr/>
        <p:txBody>
          <a:bodyPr/>
          <a:lstStyle/>
          <a:p>
            <a:pPr>
              <a:spcBef>
                <a:spcPts val="0"/>
              </a:spcBef>
            </a:pPr>
            <a:r>
              <a:rPr lang="en-US" altLang="zh-CN" dirty="0"/>
              <a:t>TSG</a:t>
            </a:r>
            <a:r>
              <a:rPr lang="zh-CN" altLang="en-US" dirty="0"/>
              <a:t>展示材料目录</a:t>
            </a:r>
            <a:endParaRPr lang="en-US" altLang="zh-CN" dirty="0"/>
          </a:p>
          <a:p>
            <a:pPr lvl="1">
              <a:spcBef>
                <a:spcPts val="0"/>
              </a:spcBef>
            </a:pPr>
            <a:r>
              <a:rPr lang="en-US" altLang="zh-CN" dirty="0"/>
              <a:t>1</a:t>
            </a:r>
            <a:r>
              <a:rPr lang="zh-CN" altLang="en-US" dirty="0"/>
              <a:t>、</a:t>
            </a:r>
            <a:r>
              <a:rPr lang="en-US" altLang="zh-CN" dirty="0"/>
              <a:t>TSG</a:t>
            </a:r>
            <a:r>
              <a:rPr lang="zh-CN" altLang="en-US" dirty="0"/>
              <a:t>愿景及目标</a:t>
            </a:r>
            <a:endParaRPr lang="en-US" altLang="zh-CN" dirty="0"/>
          </a:p>
          <a:p>
            <a:pPr lvl="1">
              <a:spcBef>
                <a:spcPts val="0"/>
              </a:spcBef>
            </a:pPr>
            <a:r>
              <a:rPr lang="en-US" altLang="zh-CN" dirty="0"/>
              <a:t>2</a:t>
            </a:r>
            <a:r>
              <a:rPr lang="zh-CN" altLang="en-US" dirty="0"/>
              <a:t>、</a:t>
            </a:r>
            <a:r>
              <a:rPr lang="en-US" altLang="zh-CN" dirty="0"/>
              <a:t>TSG</a:t>
            </a:r>
            <a:r>
              <a:rPr lang="zh-CN" altLang="en-US" dirty="0"/>
              <a:t>的技术方向</a:t>
            </a:r>
            <a:endParaRPr lang="en-US" altLang="zh-CN" dirty="0"/>
          </a:p>
          <a:p>
            <a:pPr lvl="1">
              <a:spcBef>
                <a:spcPts val="0"/>
              </a:spcBef>
            </a:pPr>
            <a:r>
              <a:rPr lang="en-US" altLang="zh-CN" dirty="0"/>
              <a:t>3</a:t>
            </a:r>
            <a:r>
              <a:rPr lang="zh-CN" altLang="en-US" dirty="0"/>
              <a:t>、</a:t>
            </a:r>
            <a:r>
              <a:rPr lang="en-US" altLang="zh-CN" dirty="0"/>
              <a:t>TSG</a:t>
            </a:r>
            <a:r>
              <a:rPr lang="zh-CN" altLang="en-US" dirty="0"/>
              <a:t>当前成果</a:t>
            </a:r>
            <a:endParaRPr lang="en-US" altLang="zh-CN" dirty="0"/>
          </a:p>
          <a:p>
            <a:pPr lvl="1">
              <a:spcBef>
                <a:spcPts val="0"/>
              </a:spcBef>
            </a:pPr>
            <a:r>
              <a:rPr lang="en-US" altLang="zh-CN" dirty="0"/>
              <a:t>4</a:t>
            </a:r>
            <a:r>
              <a:rPr lang="zh-CN" altLang="en-US" dirty="0"/>
              <a:t>、（可选）</a:t>
            </a:r>
            <a:r>
              <a:rPr lang="zh-CN" altLang="zh-CN" dirty="0"/>
              <a:t>其他自选展示材料</a:t>
            </a:r>
            <a:endParaRPr lang="en-US" altLang="zh-CN" dirty="0"/>
          </a:p>
          <a:p>
            <a:endParaRPr lang="en-US" altLang="zh-CN" i="1" dirty="0"/>
          </a:p>
        </p:txBody>
      </p:sp>
    </p:spTree>
    <p:extLst>
      <p:ext uri="{BB962C8B-B14F-4D97-AF65-F5344CB8AC3E}">
        <p14:creationId xmlns:p14="http://schemas.microsoft.com/office/powerpoint/2010/main" val="277888788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F6B009D-4990-467B-81F7-877421587F5A}"/>
              </a:ext>
            </a:extLst>
          </p:cNvPr>
          <p:cNvSpPr>
            <a:spLocks noGrp="1"/>
          </p:cNvSpPr>
          <p:nvPr>
            <p:ph type="title"/>
          </p:nvPr>
        </p:nvSpPr>
        <p:spPr/>
        <p:txBody>
          <a:bodyPr/>
          <a:lstStyle/>
          <a:p>
            <a:r>
              <a:rPr lang="zh-CN" altLang="en-US" dirty="0"/>
              <a:t>一、</a:t>
            </a:r>
            <a:r>
              <a:rPr lang="en-US" altLang="zh-CN" dirty="0"/>
              <a:t>WEB3 TSG</a:t>
            </a:r>
            <a:r>
              <a:rPr lang="zh-CN" altLang="en-US" dirty="0"/>
              <a:t>愿景及目标</a:t>
            </a:r>
          </a:p>
        </p:txBody>
      </p:sp>
      <p:sp>
        <p:nvSpPr>
          <p:cNvPr id="3" name="内容占位符 2">
            <a:extLst>
              <a:ext uri="{FF2B5EF4-FFF2-40B4-BE49-F238E27FC236}">
                <a16:creationId xmlns:a16="http://schemas.microsoft.com/office/drawing/2014/main" id="{3D9D9C6A-71AD-4A1E-AE66-DFF0A773F5E0}"/>
              </a:ext>
            </a:extLst>
          </p:cNvPr>
          <p:cNvSpPr>
            <a:spLocks noGrp="1"/>
          </p:cNvSpPr>
          <p:nvPr>
            <p:ph idx="1"/>
          </p:nvPr>
        </p:nvSpPr>
        <p:spPr/>
        <p:txBody>
          <a:bodyPr>
            <a:normAutofit/>
          </a:bodyPr>
          <a:lstStyle/>
          <a:p>
            <a:pPr marL="0" indent="0">
              <a:buNone/>
            </a:pPr>
            <a:r>
              <a:rPr lang="en-US" altLang="zh-CN" sz="1400" b="1" dirty="0">
                <a:solidFill>
                  <a:schemeClr val="tx1"/>
                </a:solidFill>
                <a:latin typeface="微软雅黑" panose="020B0503020204020204" pitchFamily="34" charset="-122"/>
                <a:ea typeface="微软雅黑" panose="020B0503020204020204" pitchFamily="34" charset="-122"/>
              </a:rPr>
              <a:t>WEB3</a:t>
            </a:r>
            <a:r>
              <a:rPr lang="zh-CN" altLang="en-US" sz="1400" b="1" dirty="0">
                <a:solidFill>
                  <a:schemeClr val="tx1"/>
                </a:solidFill>
                <a:latin typeface="微软雅黑" panose="020B0503020204020204" pitchFamily="34" charset="-122"/>
                <a:ea typeface="微软雅黑" panose="020B0503020204020204" pitchFamily="34" charset="-122"/>
              </a:rPr>
              <a:t>提出了一系列对互联网的体系架构、平台、与商业模式上的根本性创新，其应用覆盖数字资产、身份隐私、可信软件、媒体游戏、电子商务、社交媒体、元宇宙、数字金融、绿色环保等广泛领域，因此是保障</a:t>
            </a:r>
            <a:r>
              <a:rPr lang="en-US" altLang="zh-CN" sz="1400" b="1" dirty="0">
                <a:solidFill>
                  <a:schemeClr val="tx1"/>
                </a:solidFill>
                <a:latin typeface="微软雅黑" panose="020B0503020204020204" pitchFamily="34" charset="-122"/>
                <a:ea typeface="微软雅黑" panose="020B0503020204020204" pitchFamily="34" charset="-122"/>
              </a:rPr>
              <a:t>OH</a:t>
            </a:r>
            <a:r>
              <a:rPr lang="zh-CN" altLang="en-US" sz="1400" b="1" dirty="0">
                <a:solidFill>
                  <a:schemeClr val="tx1"/>
                </a:solidFill>
                <a:latin typeface="微软雅黑" panose="020B0503020204020204" pitchFamily="34" charset="-122"/>
                <a:ea typeface="微软雅黑" panose="020B0503020204020204" pitchFamily="34" charset="-122"/>
              </a:rPr>
              <a:t>社区未来竞争力的重要一环。</a:t>
            </a:r>
            <a:r>
              <a:rPr lang="en-US" altLang="zh-CN" sz="1400" b="1" dirty="0">
                <a:solidFill>
                  <a:schemeClr val="tx1"/>
                </a:solidFill>
                <a:latin typeface="微软雅黑" panose="020B0503020204020204" pitchFamily="34" charset="-122"/>
                <a:ea typeface="微软雅黑" panose="020B0503020204020204" pitchFamily="34" charset="-122"/>
              </a:rPr>
              <a:t> WEB3</a:t>
            </a:r>
            <a:r>
              <a:rPr lang="zh-CN" altLang="en-US" sz="1400" b="1" dirty="0">
                <a:solidFill>
                  <a:schemeClr val="tx1"/>
                </a:solidFill>
                <a:latin typeface="微软雅黑" panose="020B0503020204020204" pitchFamily="34" charset="-122"/>
                <a:ea typeface="微软雅黑" panose="020B0503020204020204" pitchFamily="34" charset="-122"/>
              </a:rPr>
              <a:t> </a:t>
            </a:r>
            <a:r>
              <a:rPr lang="en-US" altLang="zh-CN" sz="1400" b="1" dirty="0">
                <a:solidFill>
                  <a:schemeClr val="tx1"/>
                </a:solidFill>
                <a:latin typeface="微软雅黑" panose="020B0503020204020204" pitchFamily="34" charset="-122"/>
                <a:ea typeface="微软雅黑" panose="020B0503020204020204" pitchFamily="34" charset="-122"/>
              </a:rPr>
              <a:t>TSG</a:t>
            </a:r>
            <a:r>
              <a:rPr lang="zh-CN" altLang="en-US" sz="1400" b="1" dirty="0">
                <a:solidFill>
                  <a:schemeClr val="tx1"/>
                </a:solidFill>
                <a:latin typeface="微软雅黑" panose="020B0503020204020204" pitchFamily="34" charset="-122"/>
                <a:ea typeface="微软雅黑" panose="020B0503020204020204" pitchFamily="34" charset="-122"/>
              </a:rPr>
              <a:t>将集思广益学习与分析相关技术，理清概念，探索新的机会点，以未来互联网的标准化开放互通为目标，为</a:t>
            </a:r>
            <a:r>
              <a:rPr lang="en-US" altLang="zh-CN" sz="1400" b="1" dirty="0">
                <a:solidFill>
                  <a:schemeClr val="tx1"/>
                </a:solidFill>
                <a:latin typeface="微软雅黑" panose="020B0503020204020204" pitchFamily="34" charset="-122"/>
                <a:ea typeface="微软雅黑" panose="020B0503020204020204" pitchFamily="34" charset="-122"/>
              </a:rPr>
              <a:t>OH</a:t>
            </a:r>
            <a:r>
              <a:rPr lang="zh-CN" altLang="en-US" sz="1400" b="1" dirty="0">
                <a:solidFill>
                  <a:schemeClr val="tx1"/>
                </a:solidFill>
                <a:latin typeface="微软雅黑" panose="020B0503020204020204" pitchFamily="34" charset="-122"/>
                <a:ea typeface="微软雅黑" panose="020B0503020204020204" pitchFamily="34" charset="-122"/>
              </a:rPr>
              <a:t>社区提出发展方向。</a:t>
            </a:r>
            <a:endParaRPr lang="en-US" altLang="zh-CN" sz="1400" i="1" dirty="0"/>
          </a:p>
        </p:txBody>
      </p:sp>
      <p:sp>
        <p:nvSpPr>
          <p:cNvPr id="4" name="矩形 5">
            <a:extLst>
              <a:ext uri="{FF2B5EF4-FFF2-40B4-BE49-F238E27FC236}">
                <a16:creationId xmlns:a16="http://schemas.microsoft.com/office/drawing/2014/main" id="{5A089375-4CB8-D86D-7D14-850E08ADCBED}"/>
              </a:ext>
            </a:extLst>
          </p:cNvPr>
          <p:cNvSpPr/>
          <p:nvPr/>
        </p:nvSpPr>
        <p:spPr>
          <a:xfrm>
            <a:off x="3588947" y="4024401"/>
            <a:ext cx="485998" cy="233057"/>
          </a:xfrm>
          <a:prstGeom prst="rect">
            <a:avLst/>
          </a:prstGeom>
          <a:noFill/>
          <a:ln w="12700">
            <a:solidFill>
              <a:schemeClr val="tx1"/>
            </a:solidFill>
          </a:ln>
        </p:spPr>
        <p:txBody>
          <a:bodyPr wrap="none">
            <a:noAutofit/>
          </a:bodyPr>
          <a:lstStyle/>
          <a:p>
            <a:pPr algn="ctr"/>
            <a:r>
              <a:rPr lang="zh-CN" altLang="en-US" sz="825" dirty="0">
                <a:solidFill>
                  <a:schemeClr val="tx1"/>
                </a:solidFill>
                <a:latin typeface="微软雅黑" panose="020B0503020204020204" pitchFamily="34" charset="-122"/>
                <a:ea typeface="微软雅黑" panose="020B0503020204020204" pitchFamily="34" charset="-122"/>
              </a:rPr>
              <a:t>可信信息</a:t>
            </a:r>
          </a:p>
        </p:txBody>
      </p:sp>
      <p:sp>
        <p:nvSpPr>
          <p:cNvPr id="6" name="矩形 6">
            <a:extLst>
              <a:ext uri="{FF2B5EF4-FFF2-40B4-BE49-F238E27FC236}">
                <a16:creationId xmlns:a16="http://schemas.microsoft.com/office/drawing/2014/main" id="{E94804E7-D601-BC01-73C5-0F95EDE5E030}"/>
              </a:ext>
            </a:extLst>
          </p:cNvPr>
          <p:cNvSpPr/>
          <p:nvPr/>
        </p:nvSpPr>
        <p:spPr>
          <a:xfrm>
            <a:off x="2976853" y="4015564"/>
            <a:ext cx="485999" cy="228247"/>
          </a:xfrm>
          <a:prstGeom prst="rect">
            <a:avLst/>
          </a:prstGeom>
          <a:noFill/>
          <a:ln w="12700">
            <a:solidFill>
              <a:schemeClr val="tx1"/>
            </a:solidFill>
          </a:ln>
        </p:spPr>
        <p:txBody>
          <a:bodyPr wrap="none">
            <a:noAutofit/>
          </a:bodyPr>
          <a:lstStyle/>
          <a:p>
            <a:pPr algn="ctr"/>
            <a:r>
              <a:rPr lang="zh-CN" altLang="en-US" sz="825" dirty="0">
                <a:solidFill>
                  <a:schemeClr val="tx1"/>
                </a:solidFill>
                <a:latin typeface="微软雅黑" panose="020B0503020204020204" pitchFamily="34" charset="-122"/>
                <a:ea typeface="微软雅黑" panose="020B0503020204020204" pitchFamily="34" charset="-122"/>
              </a:rPr>
              <a:t>交易协议</a:t>
            </a:r>
          </a:p>
        </p:txBody>
      </p:sp>
      <p:sp>
        <p:nvSpPr>
          <p:cNvPr id="7" name="矩形 17">
            <a:extLst>
              <a:ext uri="{FF2B5EF4-FFF2-40B4-BE49-F238E27FC236}">
                <a16:creationId xmlns:a16="http://schemas.microsoft.com/office/drawing/2014/main" id="{B29D4E98-984C-02C5-502D-1054E698FB1F}"/>
              </a:ext>
            </a:extLst>
          </p:cNvPr>
          <p:cNvSpPr/>
          <p:nvPr/>
        </p:nvSpPr>
        <p:spPr>
          <a:xfrm>
            <a:off x="1414798" y="3811552"/>
            <a:ext cx="3622040" cy="6019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zh-CN" altLang="en-US" sz="900" dirty="0">
              <a:solidFill>
                <a:schemeClr val="tx1"/>
              </a:solidFill>
              <a:latin typeface="微软雅黑" panose="020B0503020204020204" pitchFamily="34" charset="-122"/>
              <a:ea typeface="微软雅黑" panose="020B0503020204020204" pitchFamily="34" charset="-122"/>
            </a:endParaRPr>
          </a:p>
        </p:txBody>
      </p:sp>
      <p:sp>
        <p:nvSpPr>
          <p:cNvPr id="8" name="矩形 18">
            <a:extLst>
              <a:ext uri="{FF2B5EF4-FFF2-40B4-BE49-F238E27FC236}">
                <a16:creationId xmlns:a16="http://schemas.microsoft.com/office/drawing/2014/main" id="{1D24E6EE-A0F5-8148-72FA-1604AD0B26C1}"/>
              </a:ext>
            </a:extLst>
          </p:cNvPr>
          <p:cNvSpPr/>
          <p:nvPr/>
        </p:nvSpPr>
        <p:spPr>
          <a:xfrm>
            <a:off x="1490254" y="3984530"/>
            <a:ext cx="603398" cy="253916"/>
          </a:xfrm>
          <a:prstGeom prst="rect">
            <a:avLst/>
          </a:prstGeom>
          <a:ln>
            <a:noFill/>
          </a:ln>
        </p:spPr>
        <p:txBody>
          <a:bodyPr wrap="square" lIns="0" tIns="0" rIns="0" bIns="0">
            <a:spAutoFit/>
          </a:bodyPr>
          <a:lstStyle/>
          <a:p>
            <a:pPr algn="ctr"/>
            <a:r>
              <a:rPr lang="en-US" altLang="zh-CN" sz="825" b="1" dirty="0">
                <a:latin typeface="微软雅黑" panose="020B0503020204020204" pitchFamily="34" charset="-122"/>
                <a:ea typeface="微软雅黑" panose="020B0503020204020204" pitchFamily="34" charset="-122"/>
              </a:rPr>
              <a:t>3</a:t>
            </a:r>
            <a:r>
              <a:rPr lang="zh-CN" altLang="en-US" sz="825" b="1" dirty="0">
                <a:latin typeface="微软雅黑" panose="020B0503020204020204" pitchFamily="34" charset="-122"/>
                <a:ea typeface="微软雅黑" panose="020B0503020204020204" pitchFamily="34" charset="-122"/>
              </a:rPr>
              <a:t>、信任任务协议群</a:t>
            </a:r>
          </a:p>
        </p:txBody>
      </p:sp>
      <p:sp>
        <p:nvSpPr>
          <p:cNvPr id="9" name="矩形 19">
            <a:extLst>
              <a:ext uri="{FF2B5EF4-FFF2-40B4-BE49-F238E27FC236}">
                <a16:creationId xmlns:a16="http://schemas.microsoft.com/office/drawing/2014/main" id="{B216FE8F-D843-50F7-172A-B54A756BABD2}"/>
              </a:ext>
            </a:extLst>
          </p:cNvPr>
          <p:cNvSpPr/>
          <p:nvPr/>
        </p:nvSpPr>
        <p:spPr>
          <a:xfrm>
            <a:off x="2247359" y="4015563"/>
            <a:ext cx="603398" cy="2275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lvl="0" algn="ctr">
              <a:defRPr/>
            </a:pPr>
            <a:r>
              <a:rPr lang="en-US" altLang="zh-CN" sz="825" spc="-1" dirty="0">
                <a:solidFill>
                  <a:schemeClr val="tx1"/>
                </a:solidFill>
                <a:latin typeface="微软雅黑"/>
                <a:ea typeface="微软雅黑"/>
              </a:rPr>
              <a:t>VC</a:t>
            </a:r>
            <a:r>
              <a:rPr lang="zh-CN" altLang="en-US" sz="825" spc="-1" dirty="0">
                <a:solidFill>
                  <a:schemeClr val="tx1"/>
                </a:solidFill>
                <a:latin typeface="微软雅黑"/>
                <a:ea typeface="微软雅黑"/>
              </a:rPr>
              <a:t>证书协议</a:t>
            </a:r>
            <a:endParaRPr lang="en-US" altLang="zh-CN" sz="825" spc="-1" dirty="0">
              <a:solidFill>
                <a:schemeClr val="tx1"/>
              </a:solidFill>
              <a:latin typeface="微软雅黑"/>
              <a:ea typeface="微软雅黑"/>
            </a:endParaRPr>
          </a:p>
        </p:txBody>
      </p:sp>
      <p:sp>
        <p:nvSpPr>
          <p:cNvPr id="10" name="矩形 22">
            <a:extLst>
              <a:ext uri="{FF2B5EF4-FFF2-40B4-BE49-F238E27FC236}">
                <a16:creationId xmlns:a16="http://schemas.microsoft.com/office/drawing/2014/main" id="{53D527D3-408E-A480-B22E-6CD92B465617}"/>
              </a:ext>
            </a:extLst>
          </p:cNvPr>
          <p:cNvSpPr/>
          <p:nvPr/>
        </p:nvSpPr>
        <p:spPr>
          <a:xfrm>
            <a:off x="1414797" y="4583314"/>
            <a:ext cx="3622043" cy="6020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zh-CN" altLang="en-US" sz="900" dirty="0">
              <a:solidFill>
                <a:schemeClr val="tx1"/>
              </a:solidFill>
              <a:latin typeface="微软雅黑" panose="020B0503020204020204" pitchFamily="34" charset="-122"/>
              <a:ea typeface="微软雅黑" panose="020B0503020204020204" pitchFamily="34" charset="-122"/>
            </a:endParaRPr>
          </a:p>
        </p:txBody>
      </p:sp>
      <p:sp>
        <p:nvSpPr>
          <p:cNvPr id="11" name="矩形 23">
            <a:extLst>
              <a:ext uri="{FF2B5EF4-FFF2-40B4-BE49-F238E27FC236}">
                <a16:creationId xmlns:a16="http://schemas.microsoft.com/office/drawing/2014/main" id="{35B068CA-D2EB-7F9B-CDA1-785D1F2EE50C}"/>
              </a:ext>
            </a:extLst>
          </p:cNvPr>
          <p:cNvSpPr/>
          <p:nvPr/>
        </p:nvSpPr>
        <p:spPr>
          <a:xfrm>
            <a:off x="1490254" y="4774829"/>
            <a:ext cx="658571" cy="253916"/>
          </a:xfrm>
          <a:prstGeom prst="rect">
            <a:avLst/>
          </a:prstGeom>
          <a:ln>
            <a:noFill/>
          </a:ln>
        </p:spPr>
        <p:txBody>
          <a:bodyPr wrap="square" lIns="0" tIns="0" rIns="0" bIns="0">
            <a:spAutoFit/>
          </a:bodyPr>
          <a:lstStyle/>
          <a:p>
            <a:pPr algn="ctr"/>
            <a:r>
              <a:rPr lang="en-US" altLang="zh-CN" sz="825" b="1" dirty="0">
                <a:latin typeface="微软雅黑" panose="020B0503020204020204" pitchFamily="34" charset="-122"/>
                <a:ea typeface="微软雅黑" panose="020B0503020204020204" pitchFamily="34" charset="-122"/>
              </a:rPr>
              <a:t>2</a:t>
            </a:r>
            <a:r>
              <a:rPr lang="zh-CN" altLang="en-US" sz="825" b="1" dirty="0">
                <a:latin typeface="微软雅黑" panose="020B0503020204020204" pitchFamily="34" charset="-122"/>
                <a:ea typeface="微软雅黑" panose="020B0503020204020204" pitchFamily="34" charset="-122"/>
              </a:rPr>
              <a:t>、全互联网互通信任协议</a:t>
            </a:r>
          </a:p>
        </p:txBody>
      </p:sp>
      <p:sp>
        <p:nvSpPr>
          <p:cNvPr id="12" name="矩形 24">
            <a:extLst>
              <a:ext uri="{FF2B5EF4-FFF2-40B4-BE49-F238E27FC236}">
                <a16:creationId xmlns:a16="http://schemas.microsoft.com/office/drawing/2014/main" id="{D02688A9-985E-6F92-4B34-134302E6AA61}"/>
              </a:ext>
            </a:extLst>
          </p:cNvPr>
          <p:cNvSpPr/>
          <p:nvPr/>
        </p:nvSpPr>
        <p:spPr>
          <a:xfrm>
            <a:off x="2376342" y="4751171"/>
            <a:ext cx="788291" cy="2663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altLang="zh-CN" sz="825" dirty="0">
                <a:solidFill>
                  <a:schemeClr val="tx1"/>
                </a:solidFill>
                <a:latin typeface="微软雅黑" panose="020B0503020204020204" pitchFamily="34" charset="-122"/>
                <a:ea typeface="微软雅黑" panose="020B0503020204020204" pitchFamily="34" charset="-122"/>
              </a:rPr>
              <a:t>DID</a:t>
            </a:r>
            <a:r>
              <a:rPr lang="zh-CN" altLang="en-US" sz="825" dirty="0">
                <a:solidFill>
                  <a:schemeClr val="tx1"/>
                </a:solidFill>
                <a:latin typeface="微软雅黑" panose="020B0503020204020204" pitchFamily="34" charset="-122"/>
                <a:ea typeface="微软雅黑" panose="020B0503020204020204" pitchFamily="34" charset="-122"/>
              </a:rPr>
              <a:t>身份，钱包</a:t>
            </a:r>
          </a:p>
        </p:txBody>
      </p:sp>
      <p:sp>
        <p:nvSpPr>
          <p:cNvPr id="13" name="矩形 25">
            <a:extLst>
              <a:ext uri="{FF2B5EF4-FFF2-40B4-BE49-F238E27FC236}">
                <a16:creationId xmlns:a16="http://schemas.microsoft.com/office/drawing/2014/main" id="{5327062A-828D-DA5A-CEA0-A9458D2B894A}"/>
              </a:ext>
            </a:extLst>
          </p:cNvPr>
          <p:cNvSpPr/>
          <p:nvPr/>
        </p:nvSpPr>
        <p:spPr>
          <a:xfrm>
            <a:off x="4264040" y="4751171"/>
            <a:ext cx="673448" cy="2663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zh-CN" altLang="en-US" sz="825" dirty="0">
                <a:solidFill>
                  <a:schemeClr val="tx1"/>
                </a:solidFill>
                <a:latin typeface="微软雅黑" panose="020B0503020204020204" pitchFamily="34" charset="-122"/>
                <a:ea typeface="微软雅黑" panose="020B0503020204020204" pitchFamily="34" charset="-122"/>
              </a:rPr>
              <a:t>开放互操作</a:t>
            </a:r>
          </a:p>
        </p:txBody>
      </p:sp>
      <p:sp>
        <p:nvSpPr>
          <p:cNvPr id="14" name="矩形 26">
            <a:extLst>
              <a:ext uri="{FF2B5EF4-FFF2-40B4-BE49-F238E27FC236}">
                <a16:creationId xmlns:a16="http://schemas.microsoft.com/office/drawing/2014/main" id="{DAD66951-8408-41D5-7F9F-B553532AA3EF}"/>
              </a:ext>
            </a:extLst>
          </p:cNvPr>
          <p:cNvSpPr/>
          <p:nvPr/>
        </p:nvSpPr>
        <p:spPr>
          <a:xfrm>
            <a:off x="3328332" y="4755640"/>
            <a:ext cx="772404" cy="2663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zh-CN" altLang="en-US" sz="825" dirty="0">
                <a:solidFill>
                  <a:schemeClr val="tx1"/>
                </a:solidFill>
                <a:latin typeface="微软雅黑" panose="020B0503020204020204" pitchFamily="34" charset="-122"/>
                <a:ea typeface="微软雅黑" panose="020B0503020204020204" pitchFamily="34" charset="-122"/>
              </a:rPr>
              <a:t>信任协议</a:t>
            </a:r>
          </a:p>
        </p:txBody>
      </p:sp>
      <p:sp>
        <p:nvSpPr>
          <p:cNvPr id="15" name="矩形 27">
            <a:extLst>
              <a:ext uri="{FF2B5EF4-FFF2-40B4-BE49-F238E27FC236}">
                <a16:creationId xmlns:a16="http://schemas.microsoft.com/office/drawing/2014/main" id="{42399374-C1CC-C340-4019-A41C5C6E67C7}"/>
              </a:ext>
            </a:extLst>
          </p:cNvPr>
          <p:cNvSpPr/>
          <p:nvPr/>
        </p:nvSpPr>
        <p:spPr>
          <a:xfrm>
            <a:off x="1414797" y="5306081"/>
            <a:ext cx="3622041" cy="6020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zh-CN" altLang="en-US" sz="900" dirty="0">
              <a:solidFill>
                <a:schemeClr val="tx1"/>
              </a:solidFill>
              <a:latin typeface="微软雅黑" panose="020B0503020204020204" pitchFamily="34" charset="-122"/>
              <a:ea typeface="微软雅黑" panose="020B0503020204020204" pitchFamily="34" charset="-122"/>
            </a:endParaRPr>
          </a:p>
        </p:txBody>
      </p:sp>
      <p:sp>
        <p:nvSpPr>
          <p:cNvPr id="16" name="矩形 28">
            <a:extLst>
              <a:ext uri="{FF2B5EF4-FFF2-40B4-BE49-F238E27FC236}">
                <a16:creationId xmlns:a16="http://schemas.microsoft.com/office/drawing/2014/main" id="{664BA12B-5B00-5075-0872-89A38938AD72}"/>
              </a:ext>
            </a:extLst>
          </p:cNvPr>
          <p:cNvSpPr/>
          <p:nvPr/>
        </p:nvSpPr>
        <p:spPr>
          <a:xfrm>
            <a:off x="1528965" y="5475467"/>
            <a:ext cx="662093" cy="126958"/>
          </a:xfrm>
          <a:prstGeom prst="rect">
            <a:avLst/>
          </a:prstGeom>
          <a:ln>
            <a:noFill/>
          </a:ln>
        </p:spPr>
        <p:txBody>
          <a:bodyPr wrap="square" lIns="0" tIns="0" rIns="0" bIns="0">
            <a:spAutoFit/>
          </a:bodyPr>
          <a:lstStyle/>
          <a:p>
            <a:pPr algn="ctr"/>
            <a:r>
              <a:rPr lang="en-US" altLang="zh-CN" sz="825" b="1" dirty="0">
                <a:latin typeface="微软雅黑" panose="020B0503020204020204" pitchFamily="34" charset="-122"/>
                <a:ea typeface="微软雅黑" panose="020B0503020204020204" pitchFamily="34" charset="-122"/>
              </a:rPr>
              <a:t>1</a:t>
            </a:r>
            <a:r>
              <a:rPr lang="zh-CN" altLang="en-US" sz="825" b="1" dirty="0">
                <a:latin typeface="微软雅黑" panose="020B0503020204020204" pitchFamily="34" charset="-122"/>
                <a:ea typeface="微软雅黑" panose="020B0503020204020204" pitchFamily="34" charset="-122"/>
              </a:rPr>
              <a:t>、信任基础</a:t>
            </a:r>
          </a:p>
        </p:txBody>
      </p:sp>
      <p:sp>
        <p:nvSpPr>
          <p:cNvPr id="17" name="矩形 30">
            <a:extLst>
              <a:ext uri="{FF2B5EF4-FFF2-40B4-BE49-F238E27FC236}">
                <a16:creationId xmlns:a16="http://schemas.microsoft.com/office/drawing/2014/main" id="{FE334831-E3EE-433B-170A-15C4DC48766B}"/>
              </a:ext>
            </a:extLst>
          </p:cNvPr>
          <p:cNvSpPr/>
          <p:nvPr/>
        </p:nvSpPr>
        <p:spPr>
          <a:xfrm>
            <a:off x="2317154" y="5475467"/>
            <a:ext cx="1251566" cy="2808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zh-CN" altLang="en-US" sz="825" dirty="0">
                <a:solidFill>
                  <a:schemeClr val="tx1"/>
                </a:solidFill>
                <a:latin typeface="微软雅黑" panose="020B0503020204020204" pitchFamily="34" charset="-122"/>
                <a:ea typeface="微软雅黑" panose="020B0503020204020204" pitchFamily="34" charset="-122"/>
              </a:rPr>
              <a:t>操作系统安全能力（计算，存储，网络，算法）</a:t>
            </a:r>
          </a:p>
        </p:txBody>
      </p:sp>
      <p:sp>
        <p:nvSpPr>
          <p:cNvPr id="18" name="矩形 5">
            <a:extLst>
              <a:ext uri="{FF2B5EF4-FFF2-40B4-BE49-F238E27FC236}">
                <a16:creationId xmlns:a16="http://schemas.microsoft.com/office/drawing/2014/main" id="{56A9E218-B5D0-CC67-55D3-A99A9685C569}"/>
              </a:ext>
            </a:extLst>
          </p:cNvPr>
          <p:cNvSpPr/>
          <p:nvPr/>
        </p:nvSpPr>
        <p:spPr>
          <a:xfrm>
            <a:off x="4201039" y="4018756"/>
            <a:ext cx="612095" cy="233780"/>
          </a:xfrm>
          <a:prstGeom prst="rect">
            <a:avLst/>
          </a:prstGeom>
          <a:noFill/>
          <a:ln w="12700">
            <a:solidFill>
              <a:schemeClr val="tx1"/>
            </a:solidFill>
          </a:ln>
        </p:spPr>
        <p:txBody>
          <a:bodyPr wrap="none">
            <a:noAutofit/>
          </a:bodyPr>
          <a:lstStyle/>
          <a:p>
            <a:pPr algn="ctr"/>
            <a:r>
              <a:rPr lang="zh-CN" altLang="en-US" sz="825" dirty="0">
                <a:solidFill>
                  <a:schemeClr val="tx1"/>
                </a:solidFill>
                <a:latin typeface="微软雅黑" panose="020B0503020204020204" pitchFamily="34" charset="-122"/>
                <a:ea typeface="微软雅黑" panose="020B0503020204020204" pitchFamily="34" charset="-122"/>
              </a:rPr>
              <a:t>数据分享协议</a:t>
            </a:r>
          </a:p>
        </p:txBody>
      </p:sp>
      <p:sp>
        <p:nvSpPr>
          <p:cNvPr id="19" name="矩形 17">
            <a:extLst>
              <a:ext uri="{FF2B5EF4-FFF2-40B4-BE49-F238E27FC236}">
                <a16:creationId xmlns:a16="http://schemas.microsoft.com/office/drawing/2014/main" id="{DDCEA0F1-449D-1C35-8AFE-ECCBF989EFFE}"/>
              </a:ext>
            </a:extLst>
          </p:cNvPr>
          <p:cNvSpPr/>
          <p:nvPr/>
        </p:nvSpPr>
        <p:spPr>
          <a:xfrm>
            <a:off x="1408832" y="3037762"/>
            <a:ext cx="3622040" cy="6038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zh-CN" altLang="en-US" sz="900" dirty="0">
              <a:solidFill>
                <a:schemeClr val="tx1"/>
              </a:solidFill>
              <a:latin typeface="微软雅黑" panose="020B0503020204020204" pitchFamily="34" charset="-122"/>
              <a:ea typeface="微软雅黑" panose="020B0503020204020204" pitchFamily="34" charset="-122"/>
            </a:endParaRPr>
          </a:p>
        </p:txBody>
      </p:sp>
      <p:sp>
        <p:nvSpPr>
          <p:cNvPr id="20" name="矩形 18">
            <a:extLst>
              <a:ext uri="{FF2B5EF4-FFF2-40B4-BE49-F238E27FC236}">
                <a16:creationId xmlns:a16="http://schemas.microsoft.com/office/drawing/2014/main" id="{61049369-1360-AB7B-DF3C-39AC402B9467}"/>
              </a:ext>
            </a:extLst>
          </p:cNvPr>
          <p:cNvSpPr/>
          <p:nvPr/>
        </p:nvSpPr>
        <p:spPr>
          <a:xfrm>
            <a:off x="1490254" y="3251249"/>
            <a:ext cx="603398" cy="253916"/>
          </a:xfrm>
          <a:prstGeom prst="rect">
            <a:avLst/>
          </a:prstGeom>
          <a:ln>
            <a:noFill/>
          </a:ln>
        </p:spPr>
        <p:txBody>
          <a:bodyPr wrap="square" lIns="0" tIns="0" rIns="0" bIns="0">
            <a:spAutoFit/>
          </a:bodyPr>
          <a:lstStyle/>
          <a:p>
            <a:pPr algn="ctr"/>
            <a:r>
              <a:rPr lang="en-US" altLang="zh-CN" sz="825" b="1" dirty="0">
                <a:latin typeface="微软雅黑" panose="020B0503020204020204" pitchFamily="34" charset="-122"/>
                <a:ea typeface="微软雅黑" panose="020B0503020204020204" pitchFamily="34" charset="-122"/>
              </a:rPr>
              <a:t>4</a:t>
            </a:r>
            <a:r>
              <a:rPr lang="zh-CN" altLang="en-US" sz="825" b="1" dirty="0">
                <a:latin typeface="微软雅黑" panose="020B0503020204020204" pitchFamily="34" charset="-122"/>
                <a:ea typeface="微软雅黑" panose="020B0503020204020204" pitchFamily="34" charset="-122"/>
              </a:rPr>
              <a:t>、多样化新型应用</a:t>
            </a:r>
          </a:p>
        </p:txBody>
      </p:sp>
      <p:sp>
        <p:nvSpPr>
          <p:cNvPr id="21" name="矩形 19">
            <a:extLst>
              <a:ext uri="{FF2B5EF4-FFF2-40B4-BE49-F238E27FC236}">
                <a16:creationId xmlns:a16="http://schemas.microsoft.com/office/drawing/2014/main" id="{7E4A7F15-4667-44FD-907B-0668FAE6A35D}"/>
              </a:ext>
            </a:extLst>
          </p:cNvPr>
          <p:cNvSpPr/>
          <p:nvPr/>
        </p:nvSpPr>
        <p:spPr>
          <a:xfrm>
            <a:off x="2363627" y="3242092"/>
            <a:ext cx="485998" cy="2282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lvl="0" algn="ctr">
              <a:defRPr/>
            </a:pPr>
            <a:r>
              <a:rPr lang="zh-CN" altLang="en-US" sz="825" spc="-1" dirty="0">
                <a:solidFill>
                  <a:schemeClr val="tx1"/>
                </a:solidFill>
                <a:latin typeface="微软雅黑"/>
                <a:ea typeface="微软雅黑"/>
              </a:rPr>
              <a:t>数字资产</a:t>
            </a:r>
            <a:endParaRPr lang="en-US" altLang="zh-CN" sz="825" spc="-1" dirty="0">
              <a:solidFill>
                <a:schemeClr val="tx1"/>
              </a:solidFill>
              <a:latin typeface="微软雅黑"/>
              <a:ea typeface="微软雅黑"/>
            </a:endParaRPr>
          </a:p>
        </p:txBody>
      </p:sp>
      <p:sp>
        <p:nvSpPr>
          <p:cNvPr id="22" name="矩形 6">
            <a:extLst>
              <a:ext uri="{FF2B5EF4-FFF2-40B4-BE49-F238E27FC236}">
                <a16:creationId xmlns:a16="http://schemas.microsoft.com/office/drawing/2014/main" id="{7F0EB5FB-0884-4E0F-0F22-ACD952C00369}"/>
              </a:ext>
            </a:extLst>
          </p:cNvPr>
          <p:cNvSpPr/>
          <p:nvPr/>
        </p:nvSpPr>
        <p:spPr>
          <a:xfrm>
            <a:off x="2976853" y="3242092"/>
            <a:ext cx="485999" cy="228955"/>
          </a:xfrm>
          <a:prstGeom prst="rect">
            <a:avLst/>
          </a:prstGeom>
          <a:noFill/>
          <a:ln w="12700">
            <a:solidFill>
              <a:schemeClr val="tx1"/>
            </a:solidFill>
          </a:ln>
        </p:spPr>
        <p:txBody>
          <a:bodyPr wrap="none">
            <a:noAutofit/>
          </a:bodyPr>
          <a:lstStyle/>
          <a:p>
            <a:pPr algn="ctr"/>
            <a:r>
              <a:rPr lang="zh-CN" altLang="en-US" sz="825" dirty="0">
                <a:solidFill>
                  <a:schemeClr val="tx1"/>
                </a:solidFill>
                <a:latin typeface="微软雅黑" panose="020B0503020204020204" pitchFamily="34" charset="-122"/>
                <a:ea typeface="微软雅黑" panose="020B0503020204020204" pitchFamily="34" charset="-122"/>
              </a:rPr>
              <a:t>商务支付</a:t>
            </a:r>
          </a:p>
        </p:txBody>
      </p:sp>
      <p:sp>
        <p:nvSpPr>
          <p:cNvPr id="23" name="矩形 5">
            <a:extLst>
              <a:ext uri="{FF2B5EF4-FFF2-40B4-BE49-F238E27FC236}">
                <a16:creationId xmlns:a16="http://schemas.microsoft.com/office/drawing/2014/main" id="{36EDF95F-2D08-2205-9FAC-2157C59ED10C}"/>
              </a:ext>
            </a:extLst>
          </p:cNvPr>
          <p:cNvSpPr/>
          <p:nvPr/>
        </p:nvSpPr>
        <p:spPr>
          <a:xfrm>
            <a:off x="3568720" y="3242093"/>
            <a:ext cx="485998" cy="233780"/>
          </a:xfrm>
          <a:prstGeom prst="rect">
            <a:avLst/>
          </a:prstGeom>
          <a:noFill/>
          <a:ln w="12700">
            <a:solidFill>
              <a:schemeClr val="tx1"/>
            </a:solidFill>
          </a:ln>
        </p:spPr>
        <p:txBody>
          <a:bodyPr wrap="none">
            <a:noAutofit/>
          </a:bodyPr>
          <a:lstStyle/>
          <a:p>
            <a:pPr algn="ctr"/>
            <a:r>
              <a:rPr lang="zh-CN" altLang="en-US" sz="825" dirty="0">
                <a:solidFill>
                  <a:schemeClr val="tx1"/>
                </a:solidFill>
                <a:latin typeface="微软雅黑" panose="020B0503020204020204" pitchFamily="34" charset="-122"/>
                <a:ea typeface="微软雅黑" panose="020B0503020204020204" pitchFamily="34" charset="-122"/>
              </a:rPr>
              <a:t>社交媒体</a:t>
            </a:r>
          </a:p>
        </p:txBody>
      </p:sp>
      <p:sp>
        <p:nvSpPr>
          <p:cNvPr id="24" name="矩形 5">
            <a:extLst>
              <a:ext uri="{FF2B5EF4-FFF2-40B4-BE49-F238E27FC236}">
                <a16:creationId xmlns:a16="http://schemas.microsoft.com/office/drawing/2014/main" id="{48174B1D-72A2-808E-22FC-00EFCEE6882E}"/>
              </a:ext>
            </a:extLst>
          </p:cNvPr>
          <p:cNvSpPr/>
          <p:nvPr/>
        </p:nvSpPr>
        <p:spPr>
          <a:xfrm>
            <a:off x="4201039" y="3242093"/>
            <a:ext cx="485998" cy="233780"/>
          </a:xfrm>
          <a:prstGeom prst="rect">
            <a:avLst/>
          </a:prstGeom>
          <a:noFill/>
          <a:ln w="12700">
            <a:solidFill>
              <a:schemeClr val="tx1"/>
            </a:solidFill>
          </a:ln>
        </p:spPr>
        <p:txBody>
          <a:bodyPr wrap="none">
            <a:noAutofit/>
          </a:bodyPr>
          <a:lstStyle/>
          <a:p>
            <a:pPr algn="ctr"/>
            <a:r>
              <a:rPr lang="zh-CN" altLang="en-US" sz="825" dirty="0">
                <a:solidFill>
                  <a:schemeClr val="tx1"/>
                </a:solidFill>
                <a:latin typeface="微软雅黑" panose="020B0503020204020204" pitchFamily="34" charset="-122"/>
                <a:ea typeface="微软雅黑" panose="020B0503020204020204" pitchFamily="34" charset="-122"/>
              </a:rPr>
              <a:t>元宇宙</a:t>
            </a:r>
          </a:p>
        </p:txBody>
      </p:sp>
      <p:sp>
        <p:nvSpPr>
          <p:cNvPr id="25" name="矩形 25">
            <a:extLst>
              <a:ext uri="{FF2B5EF4-FFF2-40B4-BE49-F238E27FC236}">
                <a16:creationId xmlns:a16="http://schemas.microsoft.com/office/drawing/2014/main" id="{3995B850-7D79-EEBE-C4C1-7300E9271324}"/>
              </a:ext>
            </a:extLst>
          </p:cNvPr>
          <p:cNvSpPr/>
          <p:nvPr/>
        </p:nvSpPr>
        <p:spPr>
          <a:xfrm>
            <a:off x="5264355" y="3037763"/>
            <a:ext cx="599078" cy="2867306"/>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zh-CN" altLang="en-US" sz="825" dirty="0">
                <a:solidFill>
                  <a:schemeClr val="tx1"/>
                </a:solidFill>
                <a:latin typeface="微软雅黑" panose="020B0503020204020204" pitchFamily="34" charset="-122"/>
                <a:ea typeface="微软雅黑" panose="020B0503020204020204" pitchFamily="34" charset="-122"/>
              </a:rPr>
              <a:t>去中心化</a:t>
            </a:r>
            <a:r>
              <a:rPr lang="en-US" altLang="zh-CN" sz="825" dirty="0">
                <a:solidFill>
                  <a:schemeClr val="tx1"/>
                </a:solidFill>
                <a:latin typeface="微软雅黑" panose="020B0503020204020204" pitchFamily="34" charset="-122"/>
                <a:ea typeface="微软雅黑" panose="020B0503020204020204" pitchFamily="34" charset="-122"/>
              </a:rPr>
              <a:t>WEB3</a:t>
            </a:r>
            <a:r>
              <a:rPr lang="zh-CN" altLang="en-US" sz="825" dirty="0">
                <a:solidFill>
                  <a:schemeClr val="tx1"/>
                </a:solidFill>
                <a:latin typeface="微软雅黑" panose="020B0503020204020204" pitchFamily="34" charset="-122"/>
                <a:ea typeface="微软雅黑" panose="020B0503020204020204" pitchFamily="34" charset="-122"/>
              </a:rPr>
              <a:t>平台</a:t>
            </a:r>
            <a:endParaRPr lang="en-US" altLang="zh-CN" sz="825" dirty="0">
              <a:solidFill>
                <a:schemeClr val="tx1"/>
              </a:solidFill>
              <a:latin typeface="微软雅黑" panose="020B0503020204020204" pitchFamily="34" charset="-122"/>
              <a:ea typeface="微软雅黑" panose="020B0503020204020204" pitchFamily="34" charset="-122"/>
            </a:endParaRPr>
          </a:p>
        </p:txBody>
      </p:sp>
      <p:sp>
        <p:nvSpPr>
          <p:cNvPr id="26" name="矩形 26">
            <a:extLst>
              <a:ext uri="{FF2B5EF4-FFF2-40B4-BE49-F238E27FC236}">
                <a16:creationId xmlns:a16="http://schemas.microsoft.com/office/drawing/2014/main" id="{508811C2-D8C9-486F-6CA5-AC80009E4B7F}"/>
              </a:ext>
            </a:extLst>
          </p:cNvPr>
          <p:cNvSpPr/>
          <p:nvPr/>
        </p:nvSpPr>
        <p:spPr>
          <a:xfrm>
            <a:off x="3723021" y="5482703"/>
            <a:ext cx="772404" cy="2663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zh-CN" altLang="en-US" sz="825" dirty="0">
                <a:solidFill>
                  <a:schemeClr val="tx1"/>
                </a:solidFill>
                <a:latin typeface="微软雅黑" panose="020B0503020204020204" pitchFamily="34" charset="-122"/>
                <a:ea typeface="微软雅黑" panose="020B0503020204020204" pitchFamily="34" charset="-122"/>
              </a:rPr>
              <a:t>链上信任基础</a:t>
            </a:r>
          </a:p>
        </p:txBody>
      </p:sp>
      <p:sp>
        <p:nvSpPr>
          <p:cNvPr id="28" name="TextBox 27">
            <a:extLst>
              <a:ext uri="{FF2B5EF4-FFF2-40B4-BE49-F238E27FC236}">
                <a16:creationId xmlns:a16="http://schemas.microsoft.com/office/drawing/2014/main" id="{31A35098-90C0-6521-1C88-94FBEC07DC2F}"/>
              </a:ext>
            </a:extLst>
          </p:cNvPr>
          <p:cNvSpPr txBox="1"/>
          <p:nvPr/>
        </p:nvSpPr>
        <p:spPr>
          <a:xfrm>
            <a:off x="2436013" y="2617005"/>
            <a:ext cx="1780179" cy="246221"/>
          </a:xfrm>
          <a:prstGeom prst="rect">
            <a:avLst/>
          </a:prstGeom>
          <a:noFill/>
        </p:spPr>
        <p:txBody>
          <a:bodyPr wrap="square" rtlCol="0">
            <a:spAutoFit/>
          </a:bodyPr>
          <a:lstStyle/>
          <a:p>
            <a:pPr algn="ctr"/>
            <a:r>
              <a:rPr lang="en-US" altLang="zh-CN" sz="1000" b="1" dirty="0">
                <a:solidFill>
                  <a:schemeClr val="tx1"/>
                </a:solidFill>
                <a:latin typeface="微软雅黑" panose="020B0503020204020204" pitchFamily="34" charset="-122"/>
                <a:ea typeface="微软雅黑" panose="020B0503020204020204" pitchFamily="34" charset="-122"/>
              </a:rPr>
              <a:t>WEB3</a:t>
            </a:r>
            <a:r>
              <a:rPr lang="zh-CN" altLang="en-US" sz="1000" b="1" dirty="0">
                <a:solidFill>
                  <a:schemeClr val="tx1"/>
                </a:solidFill>
                <a:latin typeface="微软雅黑" panose="020B0503020204020204" pitchFamily="34" charset="-122"/>
                <a:ea typeface="微软雅黑" panose="020B0503020204020204" pitchFamily="34" charset="-122"/>
              </a:rPr>
              <a:t>可信互联网体系架构</a:t>
            </a:r>
          </a:p>
        </p:txBody>
      </p:sp>
      <p:sp>
        <p:nvSpPr>
          <p:cNvPr id="29" name="TextBox 28">
            <a:extLst>
              <a:ext uri="{FF2B5EF4-FFF2-40B4-BE49-F238E27FC236}">
                <a16:creationId xmlns:a16="http://schemas.microsoft.com/office/drawing/2014/main" id="{C3FDF449-DE4A-EB5B-21EE-0CCCFEAB7366}"/>
              </a:ext>
            </a:extLst>
          </p:cNvPr>
          <p:cNvSpPr txBox="1"/>
          <p:nvPr/>
        </p:nvSpPr>
        <p:spPr>
          <a:xfrm>
            <a:off x="4984512" y="2577316"/>
            <a:ext cx="1158764" cy="400110"/>
          </a:xfrm>
          <a:prstGeom prst="rect">
            <a:avLst/>
          </a:prstGeom>
          <a:noFill/>
        </p:spPr>
        <p:txBody>
          <a:bodyPr wrap="square" rtlCol="0">
            <a:spAutoFit/>
          </a:bodyPr>
          <a:lstStyle/>
          <a:p>
            <a:pPr algn="ctr"/>
            <a:r>
              <a:rPr lang="en-US" altLang="zh-CN" sz="1000" b="1" dirty="0">
                <a:solidFill>
                  <a:schemeClr val="tx1"/>
                </a:solidFill>
                <a:latin typeface="微软雅黑" panose="020B0503020204020204" pitchFamily="34" charset="-122"/>
                <a:ea typeface="微软雅黑" panose="020B0503020204020204" pitchFamily="34" charset="-122"/>
              </a:rPr>
              <a:t>WEB3</a:t>
            </a:r>
            <a:r>
              <a:rPr lang="zh-CN" altLang="en-US" sz="1000" b="1" dirty="0">
                <a:solidFill>
                  <a:schemeClr val="tx1"/>
                </a:solidFill>
                <a:latin typeface="微软雅黑" panose="020B0503020204020204" pitchFamily="34" charset="-122"/>
                <a:ea typeface="微软雅黑" panose="020B0503020204020204" pitchFamily="34" charset="-122"/>
              </a:rPr>
              <a:t>平台设计与实现</a:t>
            </a:r>
          </a:p>
        </p:txBody>
      </p:sp>
      <p:sp>
        <p:nvSpPr>
          <p:cNvPr id="30" name="内容占位符 3">
            <a:extLst>
              <a:ext uri="{FF2B5EF4-FFF2-40B4-BE49-F238E27FC236}">
                <a16:creationId xmlns:a16="http://schemas.microsoft.com/office/drawing/2014/main" id="{487CE833-5A96-7A34-43C6-8500B2259D54}"/>
              </a:ext>
            </a:extLst>
          </p:cNvPr>
          <p:cNvSpPr txBox="1">
            <a:spLocks/>
          </p:cNvSpPr>
          <p:nvPr/>
        </p:nvSpPr>
        <p:spPr>
          <a:xfrm>
            <a:off x="6098620" y="5228871"/>
            <a:ext cx="5381381" cy="585966"/>
          </a:xfrm>
          <a:prstGeom prst="rect">
            <a:avLst/>
          </a:prstGeom>
        </p:spPr>
        <p:txBody>
          <a:bodyPr vert="horz" lIns="91440" tIns="45720" rIns="91440" bIns="45720" rtlCol="0">
            <a:noAutofit/>
          </a:bodyPr>
          <a:lstStyle>
            <a:lvl1pPr marL="228600" indent="-228600" algn="l" defTabSz="914400" rtl="0" eaLnBrk="1" latinLnBrk="0" hangingPunct="1">
              <a:lnSpc>
                <a:spcPct val="150000"/>
              </a:lnSpc>
              <a:spcBef>
                <a:spcPts val="1000"/>
              </a:spcBef>
              <a:buFont typeface="Arial" panose="020B0604020202020204" pitchFamily="34" charset="0"/>
              <a:buChar char="•"/>
              <a:defRPr sz="2800" kern="1200">
                <a:solidFill>
                  <a:srgbClr val="0070C0"/>
                </a:solidFill>
                <a:latin typeface="仿宋" panose="02010609060101010101" pitchFamily="49" charset="-122"/>
                <a:ea typeface="仿宋" panose="02010609060101010101" pitchFamily="49" charset="-122"/>
                <a:cs typeface="+mn-cs"/>
              </a:defRPr>
            </a:lvl1pPr>
            <a:lvl2pPr marL="685800" indent="-228600" algn="l" defTabSz="914400" rtl="0" eaLnBrk="1" latinLnBrk="0" hangingPunct="1">
              <a:lnSpc>
                <a:spcPct val="150000"/>
              </a:lnSpc>
              <a:spcBef>
                <a:spcPts val="500"/>
              </a:spcBef>
              <a:buFont typeface="仿宋" panose="02010609060101010101" pitchFamily="49" charset="-122"/>
              <a:buChar char="-"/>
              <a:defRPr sz="2400" kern="1200">
                <a:solidFill>
                  <a:srgbClr val="0070C0"/>
                </a:solidFill>
                <a:latin typeface="仿宋" panose="02010609060101010101" pitchFamily="49" charset="-122"/>
                <a:ea typeface="仿宋" panose="02010609060101010101" pitchFamily="49" charset="-122"/>
                <a:cs typeface="+mn-cs"/>
              </a:defRPr>
            </a:lvl2pPr>
            <a:lvl3pPr marL="1371600" indent="-457200" algn="l" defTabSz="914400" rtl="0" eaLnBrk="1" latinLnBrk="0" hangingPunct="1">
              <a:lnSpc>
                <a:spcPct val="150000"/>
              </a:lnSpc>
              <a:spcBef>
                <a:spcPts val="500"/>
              </a:spcBef>
              <a:buFont typeface="+mj-lt"/>
              <a:buAutoNum type="arabicPeriod"/>
              <a:defRPr sz="2000" kern="1200">
                <a:solidFill>
                  <a:srgbClr val="0070C0"/>
                </a:solidFill>
                <a:latin typeface="仿宋" panose="02010609060101010101" pitchFamily="49" charset="-122"/>
                <a:ea typeface="仿宋" panose="02010609060101010101" pitchFamily="49" charset="-122"/>
                <a:cs typeface="+mn-cs"/>
              </a:defRPr>
            </a:lvl3pPr>
            <a:lvl4pPr marL="1714500" indent="-342900" algn="l" defTabSz="914400" rtl="0" eaLnBrk="1" latinLnBrk="0" hangingPunct="1">
              <a:lnSpc>
                <a:spcPct val="150000"/>
              </a:lnSpc>
              <a:spcBef>
                <a:spcPts val="500"/>
              </a:spcBef>
              <a:buFont typeface="+mj-lt"/>
              <a:buAutoNum type="alphaLcParenR"/>
              <a:defRPr sz="1800" kern="1200">
                <a:solidFill>
                  <a:srgbClr val="0070C0"/>
                </a:solidFill>
                <a:latin typeface="仿宋" panose="02010609060101010101" pitchFamily="49" charset="-122"/>
                <a:ea typeface="仿宋" panose="02010609060101010101" pitchFamily="49" charset="-122"/>
                <a:cs typeface="+mn-cs"/>
              </a:defRPr>
            </a:lvl4pPr>
            <a:lvl5pPr marL="2171700" indent="-342900" algn="l" defTabSz="914400" rtl="0" eaLnBrk="1" latinLnBrk="0" hangingPunct="1">
              <a:lnSpc>
                <a:spcPct val="150000"/>
              </a:lnSpc>
              <a:spcBef>
                <a:spcPts val="500"/>
              </a:spcBef>
              <a:buFont typeface="+mj-ea"/>
              <a:buAutoNum type="circleNumDbPlain"/>
              <a:defRPr sz="1800" kern="1200">
                <a:solidFill>
                  <a:srgbClr val="0070C0"/>
                </a:solidFill>
                <a:latin typeface="仿宋" panose="02010609060101010101" pitchFamily="49" charset="-122"/>
                <a:ea typeface="仿宋" panose="020106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000" b="1" dirty="0">
                <a:solidFill>
                  <a:schemeClr val="tx1"/>
                </a:solidFill>
                <a:latin typeface="微软雅黑" panose="020B0503020204020204" pitchFamily="34" charset="-122"/>
                <a:ea typeface="微软雅黑" panose="020B0503020204020204" pitchFamily="34" charset="-122"/>
              </a:rPr>
              <a:t>信任基础：</a:t>
            </a:r>
            <a:r>
              <a:rPr lang="zh-CN" altLang="en-US" sz="1000" dirty="0">
                <a:solidFill>
                  <a:schemeClr val="tx1"/>
                </a:solidFill>
                <a:latin typeface="微软雅黑" panose="020B0503020204020204" pitchFamily="34" charset="-122"/>
                <a:ea typeface="微软雅黑" panose="020B0503020204020204" pitchFamily="34" charset="-122"/>
              </a:rPr>
              <a:t>单个</a:t>
            </a:r>
            <a:r>
              <a:rPr lang="en-US" altLang="zh-CN" sz="1000" dirty="0">
                <a:solidFill>
                  <a:schemeClr val="tx1"/>
                </a:solidFill>
                <a:latin typeface="微软雅黑" panose="020B0503020204020204" pitchFamily="34" charset="-122"/>
                <a:ea typeface="微软雅黑" panose="020B0503020204020204" pitchFamily="34" charset="-122"/>
              </a:rPr>
              <a:t>OS</a:t>
            </a:r>
            <a:r>
              <a:rPr lang="zh-CN" altLang="en-US" sz="1000" dirty="0">
                <a:solidFill>
                  <a:schemeClr val="tx1"/>
                </a:solidFill>
                <a:latin typeface="微软雅黑" panose="020B0503020204020204" pitchFamily="34" charset="-122"/>
                <a:ea typeface="微软雅黑" panose="020B0503020204020204" pitchFamily="34" charset="-122"/>
              </a:rPr>
              <a:t>与端设备的可信度是有限的，不能涵盖互联网层面的信任体系。现有的联邦式体系也只能在一些有单方可信的环境下才可行，因此全互联网的可信机制需要有新的</a:t>
            </a:r>
            <a:r>
              <a:rPr lang="en-US" altLang="zh-CN" sz="1000" dirty="0">
                <a:solidFill>
                  <a:schemeClr val="tx1"/>
                </a:solidFill>
                <a:latin typeface="微软雅黑" panose="020B0503020204020204" pitchFamily="34" charset="-122"/>
                <a:ea typeface="微软雅黑" panose="020B0503020204020204" pitchFamily="34" charset="-122"/>
              </a:rPr>
              <a:t>WEB3</a:t>
            </a:r>
            <a:r>
              <a:rPr lang="zh-CN" altLang="en-US" sz="1000" dirty="0">
                <a:solidFill>
                  <a:schemeClr val="tx1"/>
                </a:solidFill>
                <a:latin typeface="微软雅黑" panose="020B0503020204020204" pitchFamily="34" charset="-122"/>
                <a:ea typeface="微软雅黑" panose="020B0503020204020204" pitchFamily="34" charset="-122"/>
              </a:rPr>
              <a:t>可信体系架构。</a:t>
            </a:r>
            <a:endParaRPr lang="zh-CN" altLang="en-US" sz="1200" dirty="0">
              <a:solidFill>
                <a:schemeClr val="tx1"/>
              </a:solidFill>
            </a:endParaRPr>
          </a:p>
        </p:txBody>
      </p:sp>
      <p:sp>
        <p:nvSpPr>
          <p:cNvPr id="31" name="内容占位符 3">
            <a:extLst>
              <a:ext uri="{FF2B5EF4-FFF2-40B4-BE49-F238E27FC236}">
                <a16:creationId xmlns:a16="http://schemas.microsoft.com/office/drawing/2014/main" id="{C116C3D2-5F67-AEAA-A5DF-2E6B6D60FF93}"/>
              </a:ext>
            </a:extLst>
          </p:cNvPr>
          <p:cNvSpPr txBox="1">
            <a:spLocks/>
          </p:cNvSpPr>
          <p:nvPr/>
        </p:nvSpPr>
        <p:spPr>
          <a:xfrm>
            <a:off x="6098619" y="4447162"/>
            <a:ext cx="5381382" cy="704071"/>
          </a:xfrm>
          <a:prstGeom prst="rect">
            <a:avLst/>
          </a:prstGeom>
        </p:spPr>
        <p:txBody>
          <a:bodyPr vert="horz" lIns="91440" tIns="45720" rIns="91440" bIns="45720" rtlCol="0">
            <a:noAutofit/>
          </a:bodyPr>
          <a:lstStyle>
            <a:lvl1pPr marL="228600" indent="-228600" algn="l" defTabSz="914400" rtl="0" eaLnBrk="1" latinLnBrk="0" hangingPunct="1">
              <a:lnSpc>
                <a:spcPct val="150000"/>
              </a:lnSpc>
              <a:spcBef>
                <a:spcPts val="1000"/>
              </a:spcBef>
              <a:buFont typeface="Arial" panose="020B0604020202020204" pitchFamily="34" charset="0"/>
              <a:buChar char="•"/>
              <a:defRPr sz="2800" kern="1200">
                <a:solidFill>
                  <a:srgbClr val="0070C0"/>
                </a:solidFill>
                <a:latin typeface="仿宋" panose="02010609060101010101" pitchFamily="49" charset="-122"/>
                <a:ea typeface="仿宋" panose="02010609060101010101" pitchFamily="49" charset="-122"/>
                <a:cs typeface="+mn-cs"/>
              </a:defRPr>
            </a:lvl1pPr>
            <a:lvl2pPr marL="685800" indent="-228600" algn="l" defTabSz="914400" rtl="0" eaLnBrk="1" latinLnBrk="0" hangingPunct="1">
              <a:lnSpc>
                <a:spcPct val="150000"/>
              </a:lnSpc>
              <a:spcBef>
                <a:spcPts val="500"/>
              </a:spcBef>
              <a:buFont typeface="仿宋" panose="02010609060101010101" pitchFamily="49" charset="-122"/>
              <a:buChar char="-"/>
              <a:defRPr sz="2400" kern="1200">
                <a:solidFill>
                  <a:srgbClr val="0070C0"/>
                </a:solidFill>
                <a:latin typeface="仿宋" panose="02010609060101010101" pitchFamily="49" charset="-122"/>
                <a:ea typeface="仿宋" panose="02010609060101010101" pitchFamily="49" charset="-122"/>
                <a:cs typeface="+mn-cs"/>
              </a:defRPr>
            </a:lvl2pPr>
            <a:lvl3pPr marL="1371600" indent="-457200" algn="l" defTabSz="914400" rtl="0" eaLnBrk="1" latinLnBrk="0" hangingPunct="1">
              <a:lnSpc>
                <a:spcPct val="150000"/>
              </a:lnSpc>
              <a:spcBef>
                <a:spcPts val="500"/>
              </a:spcBef>
              <a:buFont typeface="+mj-lt"/>
              <a:buAutoNum type="arabicPeriod"/>
              <a:defRPr sz="2000" kern="1200">
                <a:solidFill>
                  <a:srgbClr val="0070C0"/>
                </a:solidFill>
                <a:latin typeface="仿宋" panose="02010609060101010101" pitchFamily="49" charset="-122"/>
                <a:ea typeface="仿宋" panose="02010609060101010101" pitchFamily="49" charset="-122"/>
                <a:cs typeface="+mn-cs"/>
              </a:defRPr>
            </a:lvl3pPr>
            <a:lvl4pPr marL="1714500" indent="-342900" algn="l" defTabSz="914400" rtl="0" eaLnBrk="1" latinLnBrk="0" hangingPunct="1">
              <a:lnSpc>
                <a:spcPct val="150000"/>
              </a:lnSpc>
              <a:spcBef>
                <a:spcPts val="500"/>
              </a:spcBef>
              <a:buFont typeface="+mj-lt"/>
              <a:buAutoNum type="alphaLcParenR"/>
              <a:defRPr sz="1800" kern="1200">
                <a:solidFill>
                  <a:srgbClr val="0070C0"/>
                </a:solidFill>
                <a:latin typeface="仿宋" panose="02010609060101010101" pitchFamily="49" charset="-122"/>
                <a:ea typeface="仿宋" panose="02010609060101010101" pitchFamily="49" charset="-122"/>
                <a:cs typeface="+mn-cs"/>
              </a:defRPr>
            </a:lvl4pPr>
            <a:lvl5pPr marL="2171700" indent="-342900" algn="l" defTabSz="914400" rtl="0" eaLnBrk="1" latinLnBrk="0" hangingPunct="1">
              <a:lnSpc>
                <a:spcPct val="150000"/>
              </a:lnSpc>
              <a:spcBef>
                <a:spcPts val="500"/>
              </a:spcBef>
              <a:buFont typeface="+mj-ea"/>
              <a:buAutoNum type="circleNumDbPlain"/>
              <a:defRPr sz="1800" kern="1200">
                <a:solidFill>
                  <a:srgbClr val="0070C0"/>
                </a:solidFill>
                <a:latin typeface="仿宋" panose="02010609060101010101" pitchFamily="49" charset="-122"/>
                <a:ea typeface="仿宋" panose="020106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000" b="1" dirty="0">
                <a:solidFill>
                  <a:schemeClr val="tx1"/>
                </a:solidFill>
                <a:latin typeface="微软雅黑" panose="020B0503020204020204" pitchFamily="34" charset="-122"/>
                <a:ea typeface="微软雅黑" panose="020B0503020204020204" pitchFamily="34" charset="-122"/>
              </a:rPr>
              <a:t>全互联网互通信任协议：</a:t>
            </a:r>
            <a:r>
              <a:rPr lang="zh-CN" altLang="en-US" sz="1000" dirty="0">
                <a:solidFill>
                  <a:schemeClr val="tx1"/>
                </a:solidFill>
                <a:latin typeface="微软雅黑" panose="020B0503020204020204" pitchFamily="34" charset="-122"/>
                <a:ea typeface="微软雅黑" panose="020B0503020204020204" pitchFamily="34" charset="-122"/>
              </a:rPr>
              <a:t>实现全互联网的互通性是一个巨大的挑战，</a:t>
            </a:r>
            <a:r>
              <a:rPr lang="en-US" altLang="zh-CN" sz="1000" dirty="0">
                <a:solidFill>
                  <a:schemeClr val="tx1"/>
                </a:solidFill>
                <a:latin typeface="微软雅黑" panose="020B0503020204020204" pitchFamily="34" charset="-122"/>
                <a:ea typeface="微软雅黑" panose="020B0503020204020204" pitchFamily="34" charset="-122"/>
              </a:rPr>
              <a:t>W3C</a:t>
            </a:r>
            <a:r>
              <a:rPr lang="zh-CN" altLang="en-US" sz="1000" dirty="0">
                <a:solidFill>
                  <a:schemeClr val="tx1"/>
                </a:solidFill>
                <a:latin typeface="微软雅黑" panose="020B0503020204020204" pitchFamily="34" charset="-122"/>
                <a:ea typeface="微软雅黑" panose="020B0503020204020204" pitchFamily="34" charset="-122"/>
              </a:rPr>
              <a:t>等国际标准组织在这方面已经迈出了重要的一步，如何将这些特性实现在</a:t>
            </a:r>
            <a:r>
              <a:rPr lang="en-US" altLang="zh-CN" sz="1000" dirty="0">
                <a:solidFill>
                  <a:schemeClr val="tx1"/>
                </a:solidFill>
                <a:latin typeface="微软雅黑" panose="020B0503020204020204" pitchFamily="34" charset="-122"/>
                <a:ea typeface="微软雅黑" panose="020B0503020204020204" pitchFamily="34" charset="-122"/>
              </a:rPr>
              <a:t>OH</a:t>
            </a:r>
            <a:r>
              <a:rPr lang="zh-CN" altLang="en-US" sz="1000" dirty="0">
                <a:solidFill>
                  <a:schemeClr val="tx1"/>
                </a:solidFill>
                <a:latin typeface="微软雅黑" panose="020B0503020204020204" pitchFamily="34" charset="-122"/>
                <a:ea typeface="微软雅黑" panose="020B0503020204020204" pitchFamily="34" charset="-122"/>
              </a:rPr>
              <a:t>生态上并提出</a:t>
            </a:r>
            <a:r>
              <a:rPr lang="en-US" altLang="zh-CN" sz="1000" dirty="0">
                <a:solidFill>
                  <a:schemeClr val="tx1"/>
                </a:solidFill>
                <a:latin typeface="微软雅黑" panose="020B0503020204020204" pitchFamily="34" charset="-122"/>
                <a:ea typeface="微软雅黑" panose="020B0503020204020204" pitchFamily="34" charset="-122"/>
              </a:rPr>
              <a:t>OH</a:t>
            </a:r>
            <a:r>
              <a:rPr lang="zh-CN" altLang="en-US" sz="1000" dirty="0">
                <a:solidFill>
                  <a:schemeClr val="tx1"/>
                </a:solidFill>
                <a:latin typeface="微软雅黑" panose="020B0503020204020204" pitchFamily="34" charset="-122"/>
                <a:ea typeface="微软雅黑" panose="020B0503020204020204" pitchFamily="34" charset="-122"/>
              </a:rPr>
              <a:t>特有的需求与创新点。</a:t>
            </a:r>
          </a:p>
        </p:txBody>
      </p:sp>
      <p:sp>
        <p:nvSpPr>
          <p:cNvPr id="32" name="内容占位符 3">
            <a:extLst>
              <a:ext uri="{FF2B5EF4-FFF2-40B4-BE49-F238E27FC236}">
                <a16:creationId xmlns:a16="http://schemas.microsoft.com/office/drawing/2014/main" id="{1ACBD3E0-6175-4088-2EB4-6A0F272FCF0E}"/>
              </a:ext>
            </a:extLst>
          </p:cNvPr>
          <p:cNvSpPr txBox="1">
            <a:spLocks/>
          </p:cNvSpPr>
          <p:nvPr/>
        </p:nvSpPr>
        <p:spPr>
          <a:xfrm>
            <a:off x="6098620" y="3810743"/>
            <a:ext cx="5381381" cy="511243"/>
          </a:xfrm>
          <a:prstGeom prst="rect">
            <a:avLst/>
          </a:prstGeom>
        </p:spPr>
        <p:txBody>
          <a:bodyPr vert="horz" lIns="91440" tIns="45720" rIns="91440" bIns="45720" rtlCol="0">
            <a:noAutofit/>
          </a:bodyPr>
          <a:lstStyle>
            <a:lvl1pPr marL="228600" indent="-228600" algn="l" defTabSz="914400" rtl="0" eaLnBrk="1" latinLnBrk="0" hangingPunct="1">
              <a:lnSpc>
                <a:spcPct val="150000"/>
              </a:lnSpc>
              <a:spcBef>
                <a:spcPts val="1000"/>
              </a:spcBef>
              <a:buFont typeface="Arial" panose="020B0604020202020204" pitchFamily="34" charset="0"/>
              <a:buChar char="•"/>
              <a:defRPr sz="2800" kern="1200">
                <a:solidFill>
                  <a:srgbClr val="0070C0"/>
                </a:solidFill>
                <a:latin typeface="仿宋" panose="02010609060101010101" pitchFamily="49" charset="-122"/>
                <a:ea typeface="仿宋" panose="02010609060101010101" pitchFamily="49" charset="-122"/>
                <a:cs typeface="+mn-cs"/>
              </a:defRPr>
            </a:lvl1pPr>
            <a:lvl2pPr marL="685800" indent="-228600" algn="l" defTabSz="914400" rtl="0" eaLnBrk="1" latinLnBrk="0" hangingPunct="1">
              <a:lnSpc>
                <a:spcPct val="150000"/>
              </a:lnSpc>
              <a:spcBef>
                <a:spcPts val="500"/>
              </a:spcBef>
              <a:buFont typeface="仿宋" panose="02010609060101010101" pitchFamily="49" charset="-122"/>
              <a:buChar char="-"/>
              <a:defRPr sz="2400" kern="1200">
                <a:solidFill>
                  <a:srgbClr val="0070C0"/>
                </a:solidFill>
                <a:latin typeface="仿宋" panose="02010609060101010101" pitchFamily="49" charset="-122"/>
                <a:ea typeface="仿宋" panose="02010609060101010101" pitchFamily="49" charset="-122"/>
                <a:cs typeface="+mn-cs"/>
              </a:defRPr>
            </a:lvl2pPr>
            <a:lvl3pPr marL="1371600" indent="-457200" algn="l" defTabSz="914400" rtl="0" eaLnBrk="1" latinLnBrk="0" hangingPunct="1">
              <a:lnSpc>
                <a:spcPct val="150000"/>
              </a:lnSpc>
              <a:spcBef>
                <a:spcPts val="500"/>
              </a:spcBef>
              <a:buFont typeface="+mj-lt"/>
              <a:buAutoNum type="arabicPeriod"/>
              <a:defRPr sz="2000" kern="1200">
                <a:solidFill>
                  <a:srgbClr val="0070C0"/>
                </a:solidFill>
                <a:latin typeface="仿宋" panose="02010609060101010101" pitchFamily="49" charset="-122"/>
                <a:ea typeface="仿宋" panose="02010609060101010101" pitchFamily="49" charset="-122"/>
                <a:cs typeface="+mn-cs"/>
              </a:defRPr>
            </a:lvl3pPr>
            <a:lvl4pPr marL="1714500" indent="-342900" algn="l" defTabSz="914400" rtl="0" eaLnBrk="1" latinLnBrk="0" hangingPunct="1">
              <a:lnSpc>
                <a:spcPct val="150000"/>
              </a:lnSpc>
              <a:spcBef>
                <a:spcPts val="500"/>
              </a:spcBef>
              <a:buFont typeface="+mj-lt"/>
              <a:buAutoNum type="alphaLcParenR"/>
              <a:defRPr sz="1800" kern="1200">
                <a:solidFill>
                  <a:srgbClr val="0070C0"/>
                </a:solidFill>
                <a:latin typeface="仿宋" panose="02010609060101010101" pitchFamily="49" charset="-122"/>
                <a:ea typeface="仿宋" panose="02010609060101010101" pitchFamily="49" charset="-122"/>
                <a:cs typeface="+mn-cs"/>
              </a:defRPr>
            </a:lvl4pPr>
            <a:lvl5pPr marL="2171700" indent="-342900" algn="l" defTabSz="914400" rtl="0" eaLnBrk="1" latinLnBrk="0" hangingPunct="1">
              <a:lnSpc>
                <a:spcPct val="150000"/>
              </a:lnSpc>
              <a:spcBef>
                <a:spcPts val="500"/>
              </a:spcBef>
              <a:buFont typeface="+mj-ea"/>
              <a:buAutoNum type="circleNumDbPlain"/>
              <a:defRPr sz="1800" kern="1200">
                <a:solidFill>
                  <a:srgbClr val="0070C0"/>
                </a:solidFill>
                <a:latin typeface="仿宋" panose="02010609060101010101" pitchFamily="49" charset="-122"/>
                <a:ea typeface="仿宋" panose="020106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000" b="1" dirty="0">
                <a:solidFill>
                  <a:schemeClr val="tx1"/>
                </a:solidFill>
                <a:latin typeface="微软雅黑" panose="020B0503020204020204" pitchFamily="34" charset="-122"/>
                <a:ea typeface="微软雅黑" panose="020B0503020204020204" pitchFamily="34" charset="-122"/>
              </a:rPr>
              <a:t>信任任务协议群：</a:t>
            </a:r>
            <a:r>
              <a:rPr lang="zh-CN" altLang="en-US" sz="1000" dirty="0">
                <a:solidFill>
                  <a:schemeClr val="tx1"/>
                </a:solidFill>
                <a:latin typeface="微软雅黑" panose="020B0503020204020204" pitchFamily="34" charset="-122"/>
                <a:ea typeface="微软雅黑" panose="020B0503020204020204" pitchFamily="34" charset="-122"/>
              </a:rPr>
              <a:t>在全互联网互通协议之上，许多可重用的任务级协议也已冒出水面，其中一部分已经开始标准化或开源实现。这里</a:t>
            </a:r>
            <a:r>
              <a:rPr lang="en-US" altLang="zh-CN" sz="1000" dirty="0">
                <a:solidFill>
                  <a:schemeClr val="tx1"/>
                </a:solidFill>
                <a:latin typeface="微软雅黑" panose="020B0503020204020204" pitchFamily="34" charset="-122"/>
                <a:ea typeface="微软雅黑" panose="020B0503020204020204" pitchFamily="34" charset="-122"/>
              </a:rPr>
              <a:t>OH</a:t>
            </a:r>
            <a:r>
              <a:rPr lang="zh-CN" altLang="en-US" sz="1000" dirty="0">
                <a:solidFill>
                  <a:schemeClr val="tx1"/>
                </a:solidFill>
                <a:latin typeface="微软雅黑" panose="020B0503020204020204" pitchFamily="34" charset="-122"/>
                <a:ea typeface="微软雅黑" panose="020B0503020204020204" pitchFamily="34" charset="-122"/>
              </a:rPr>
              <a:t>社区有相当大的创新机会。</a:t>
            </a:r>
          </a:p>
        </p:txBody>
      </p:sp>
      <p:sp>
        <p:nvSpPr>
          <p:cNvPr id="33" name="内容占位符 3">
            <a:extLst>
              <a:ext uri="{FF2B5EF4-FFF2-40B4-BE49-F238E27FC236}">
                <a16:creationId xmlns:a16="http://schemas.microsoft.com/office/drawing/2014/main" id="{6BE107B4-7866-38C5-B650-F71544704AED}"/>
              </a:ext>
            </a:extLst>
          </p:cNvPr>
          <p:cNvSpPr txBox="1">
            <a:spLocks/>
          </p:cNvSpPr>
          <p:nvPr/>
        </p:nvSpPr>
        <p:spPr>
          <a:xfrm>
            <a:off x="6083463" y="2978877"/>
            <a:ext cx="5381382" cy="736273"/>
          </a:xfrm>
          <a:prstGeom prst="rect">
            <a:avLst/>
          </a:prstGeom>
        </p:spPr>
        <p:txBody>
          <a:bodyPr vert="horz" lIns="91440" tIns="45720" rIns="91440" bIns="45720" rtlCol="0">
            <a:noAutofit/>
          </a:bodyPr>
          <a:lstStyle>
            <a:lvl1pPr marL="228600" indent="-228600" algn="l" defTabSz="914400" rtl="0" eaLnBrk="1" latinLnBrk="0" hangingPunct="1">
              <a:lnSpc>
                <a:spcPct val="150000"/>
              </a:lnSpc>
              <a:spcBef>
                <a:spcPts val="1000"/>
              </a:spcBef>
              <a:buFont typeface="Arial" panose="020B0604020202020204" pitchFamily="34" charset="0"/>
              <a:buChar char="•"/>
              <a:defRPr sz="2800" kern="1200">
                <a:solidFill>
                  <a:srgbClr val="0070C0"/>
                </a:solidFill>
                <a:latin typeface="仿宋" panose="02010609060101010101" pitchFamily="49" charset="-122"/>
                <a:ea typeface="仿宋" panose="02010609060101010101" pitchFamily="49" charset="-122"/>
                <a:cs typeface="+mn-cs"/>
              </a:defRPr>
            </a:lvl1pPr>
            <a:lvl2pPr marL="685800" indent="-228600" algn="l" defTabSz="914400" rtl="0" eaLnBrk="1" latinLnBrk="0" hangingPunct="1">
              <a:lnSpc>
                <a:spcPct val="150000"/>
              </a:lnSpc>
              <a:spcBef>
                <a:spcPts val="500"/>
              </a:spcBef>
              <a:buFont typeface="仿宋" panose="02010609060101010101" pitchFamily="49" charset="-122"/>
              <a:buChar char="-"/>
              <a:defRPr sz="2400" kern="1200">
                <a:solidFill>
                  <a:srgbClr val="0070C0"/>
                </a:solidFill>
                <a:latin typeface="仿宋" panose="02010609060101010101" pitchFamily="49" charset="-122"/>
                <a:ea typeface="仿宋" panose="02010609060101010101" pitchFamily="49" charset="-122"/>
                <a:cs typeface="+mn-cs"/>
              </a:defRPr>
            </a:lvl2pPr>
            <a:lvl3pPr marL="1371600" indent="-457200" algn="l" defTabSz="914400" rtl="0" eaLnBrk="1" latinLnBrk="0" hangingPunct="1">
              <a:lnSpc>
                <a:spcPct val="150000"/>
              </a:lnSpc>
              <a:spcBef>
                <a:spcPts val="500"/>
              </a:spcBef>
              <a:buFont typeface="+mj-lt"/>
              <a:buAutoNum type="arabicPeriod"/>
              <a:defRPr sz="2000" kern="1200">
                <a:solidFill>
                  <a:srgbClr val="0070C0"/>
                </a:solidFill>
                <a:latin typeface="仿宋" panose="02010609060101010101" pitchFamily="49" charset="-122"/>
                <a:ea typeface="仿宋" panose="02010609060101010101" pitchFamily="49" charset="-122"/>
                <a:cs typeface="+mn-cs"/>
              </a:defRPr>
            </a:lvl3pPr>
            <a:lvl4pPr marL="1714500" indent="-342900" algn="l" defTabSz="914400" rtl="0" eaLnBrk="1" latinLnBrk="0" hangingPunct="1">
              <a:lnSpc>
                <a:spcPct val="150000"/>
              </a:lnSpc>
              <a:spcBef>
                <a:spcPts val="500"/>
              </a:spcBef>
              <a:buFont typeface="+mj-lt"/>
              <a:buAutoNum type="alphaLcParenR"/>
              <a:defRPr sz="1800" kern="1200">
                <a:solidFill>
                  <a:srgbClr val="0070C0"/>
                </a:solidFill>
                <a:latin typeface="仿宋" panose="02010609060101010101" pitchFamily="49" charset="-122"/>
                <a:ea typeface="仿宋" panose="02010609060101010101" pitchFamily="49" charset="-122"/>
                <a:cs typeface="+mn-cs"/>
              </a:defRPr>
            </a:lvl4pPr>
            <a:lvl5pPr marL="2171700" indent="-342900" algn="l" defTabSz="914400" rtl="0" eaLnBrk="1" latinLnBrk="0" hangingPunct="1">
              <a:lnSpc>
                <a:spcPct val="150000"/>
              </a:lnSpc>
              <a:spcBef>
                <a:spcPts val="500"/>
              </a:spcBef>
              <a:buFont typeface="+mj-ea"/>
              <a:buAutoNum type="circleNumDbPlain"/>
              <a:defRPr sz="1800" kern="1200">
                <a:solidFill>
                  <a:srgbClr val="0070C0"/>
                </a:solidFill>
                <a:latin typeface="仿宋" panose="02010609060101010101" pitchFamily="49" charset="-122"/>
                <a:ea typeface="仿宋" panose="020106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000" b="1" dirty="0">
                <a:solidFill>
                  <a:schemeClr val="tx1"/>
                </a:solidFill>
                <a:latin typeface="微软雅黑" panose="020B0503020204020204" pitchFamily="34" charset="-122"/>
                <a:ea typeface="微软雅黑" panose="020B0503020204020204" pitchFamily="34" charset="-122"/>
              </a:rPr>
              <a:t>多样化新型应用：</a:t>
            </a:r>
            <a:r>
              <a:rPr lang="en-US" altLang="zh-CN" sz="1000" dirty="0">
                <a:solidFill>
                  <a:schemeClr val="tx1"/>
                </a:solidFill>
                <a:latin typeface="微软雅黑" panose="020B0503020204020204" pitchFamily="34" charset="-122"/>
                <a:ea typeface="微软雅黑" panose="020B0503020204020204" pitchFamily="34" charset="-122"/>
              </a:rPr>
              <a:t>WEB3</a:t>
            </a:r>
            <a:r>
              <a:rPr lang="zh-CN" altLang="en-US" sz="1000" dirty="0">
                <a:solidFill>
                  <a:schemeClr val="tx1"/>
                </a:solidFill>
                <a:latin typeface="微软雅黑" panose="020B0503020204020204" pitchFamily="34" charset="-122"/>
                <a:ea typeface="微软雅黑" panose="020B0503020204020204" pitchFamily="34" charset="-122"/>
              </a:rPr>
              <a:t>的应用不仅覆盖了所有现有的</a:t>
            </a:r>
            <a:r>
              <a:rPr lang="en-US" altLang="zh-CN" sz="1000" dirty="0">
                <a:solidFill>
                  <a:schemeClr val="tx1"/>
                </a:solidFill>
                <a:latin typeface="微软雅黑" panose="020B0503020204020204" pitchFamily="34" charset="-122"/>
                <a:ea typeface="微软雅黑" panose="020B0503020204020204" pitchFamily="34" charset="-122"/>
              </a:rPr>
              <a:t>WEB2</a:t>
            </a:r>
            <a:r>
              <a:rPr lang="zh-CN" altLang="en-US" sz="1000" dirty="0">
                <a:solidFill>
                  <a:schemeClr val="tx1"/>
                </a:solidFill>
                <a:latin typeface="微软雅黑" panose="020B0503020204020204" pitchFamily="34" charset="-122"/>
                <a:ea typeface="微软雅黑" panose="020B0503020204020204" pitchFamily="34" charset="-122"/>
              </a:rPr>
              <a:t>应用，同时让更深度的体验，可信可交换的数字资产，高真实度新媒体，可追踪绿色环保，高隐私的数据共享等诸多新型应用成为可能。元宇宙是最具代表的新一代应用。</a:t>
            </a:r>
            <a:endParaRPr lang="zh-CN" altLang="en-US" sz="1200" dirty="0">
              <a:solidFill>
                <a:schemeClr val="tx1"/>
              </a:solidFill>
            </a:endParaRPr>
          </a:p>
        </p:txBody>
      </p:sp>
    </p:spTree>
    <p:extLst>
      <p:ext uri="{BB962C8B-B14F-4D97-AF65-F5344CB8AC3E}">
        <p14:creationId xmlns:p14="http://schemas.microsoft.com/office/powerpoint/2010/main" val="297250334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CF6B009D-4990-467B-81F7-877421587F5A}"/>
              </a:ext>
            </a:extLst>
          </p:cNvPr>
          <p:cNvSpPr>
            <a:spLocks noGrp="1"/>
          </p:cNvSpPr>
          <p:nvPr>
            <p:ph type="title"/>
          </p:nvPr>
        </p:nvSpPr>
        <p:spPr/>
        <p:txBody>
          <a:bodyPr/>
          <a:lstStyle/>
          <a:p>
            <a:r>
              <a:rPr lang="zh-CN" altLang="en-US" dirty="0"/>
              <a:t>二、</a:t>
            </a:r>
            <a:r>
              <a:rPr lang="en-US" altLang="zh-CN" dirty="0"/>
              <a:t>WEB3 TSG</a:t>
            </a:r>
            <a:r>
              <a:rPr lang="zh-CN" altLang="en-US" dirty="0"/>
              <a:t>的技术方向</a:t>
            </a:r>
          </a:p>
        </p:txBody>
      </p:sp>
      <p:grpSp>
        <p:nvGrpSpPr>
          <p:cNvPr id="6" name="组合 42">
            <a:extLst>
              <a:ext uri="{FF2B5EF4-FFF2-40B4-BE49-F238E27FC236}">
                <a16:creationId xmlns:a16="http://schemas.microsoft.com/office/drawing/2014/main" id="{AF207BA4-77D0-465C-B5C3-D693D727AF64}"/>
              </a:ext>
            </a:extLst>
          </p:cNvPr>
          <p:cNvGrpSpPr/>
          <p:nvPr/>
        </p:nvGrpSpPr>
        <p:grpSpPr>
          <a:xfrm>
            <a:off x="595111" y="5712422"/>
            <a:ext cx="3586628" cy="383405"/>
            <a:chOff x="6753566" y="2595019"/>
            <a:chExt cx="3708233" cy="468086"/>
          </a:xfrm>
        </p:grpSpPr>
        <p:sp>
          <p:nvSpPr>
            <p:cNvPr id="7" name="矩形 43">
              <a:extLst>
                <a:ext uri="{FF2B5EF4-FFF2-40B4-BE49-F238E27FC236}">
                  <a16:creationId xmlns:a16="http://schemas.microsoft.com/office/drawing/2014/main" id="{B9CEE5F3-1FB6-EF13-4761-A5282E3EA977}"/>
                </a:ext>
              </a:extLst>
            </p:cNvPr>
            <p:cNvSpPr/>
            <p:nvPr/>
          </p:nvSpPr>
          <p:spPr>
            <a:xfrm>
              <a:off x="6947273" y="2595019"/>
              <a:ext cx="3514526" cy="46808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r>
                <a:rPr lang="zh-CN" altLang="en-US" sz="1400" b="1" dirty="0">
                  <a:solidFill>
                    <a:schemeClr val="tx1"/>
                  </a:solidFill>
                  <a:latin typeface="微软雅黑" panose="020B0503020204020204" pitchFamily="34" charset="-122"/>
                  <a:ea typeface="微软雅黑" panose="020B0503020204020204" pitchFamily="34" charset="-122"/>
                </a:rPr>
                <a:t>独立自主的数字身份</a:t>
              </a:r>
            </a:p>
          </p:txBody>
        </p:sp>
        <p:sp>
          <p:nvSpPr>
            <p:cNvPr id="8" name="矩形 44">
              <a:extLst>
                <a:ext uri="{FF2B5EF4-FFF2-40B4-BE49-F238E27FC236}">
                  <a16:creationId xmlns:a16="http://schemas.microsoft.com/office/drawing/2014/main" id="{F84824C3-BB44-FA00-8A2F-4252464C9C9B}"/>
                </a:ext>
              </a:extLst>
            </p:cNvPr>
            <p:cNvSpPr/>
            <p:nvPr/>
          </p:nvSpPr>
          <p:spPr>
            <a:xfrm>
              <a:off x="6753566" y="2595019"/>
              <a:ext cx="168275" cy="468086"/>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pic>
        <p:nvPicPr>
          <p:cNvPr id="9" name="Picture 2" descr="Decentralized Identifiers (DIDs) v1.0">
            <a:extLst>
              <a:ext uri="{FF2B5EF4-FFF2-40B4-BE49-F238E27FC236}">
                <a16:creationId xmlns:a16="http://schemas.microsoft.com/office/drawing/2014/main" id="{D86C7BE0-D897-B237-B9FF-A6944382070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78044" y="1213978"/>
            <a:ext cx="2713577" cy="852645"/>
          </a:xfrm>
          <a:prstGeom prst="rect">
            <a:avLst/>
          </a:prstGeom>
          <a:solidFill>
            <a:srgbClr val="FFFFFF"/>
          </a:solidFill>
        </p:spPr>
      </p:pic>
      <p:pic>
        <p:nvPicPr>
          <p:cNvPr id="10" name="Picture 4" descr="Decentralized Identifiers (DIDs) v1.0">
            <a:extLst>
              <a:ext uri="{FF2B5EF4-FFF2-40B4-BE49-F238E27FC236}">
                <a16:creationId xmlns:a16="http://schemas.microsoft.com/office/drawing/2014/main" id="{F35EA249-55BC-F304-2218-0A27701AF4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8044" y="2085817"/>
            <a:ext cx="2633432" cy="1944688"/>
          </a:xfrm>
          <a:prstGeom prst="rect">
            <a:avLst/>
          </a:prstGeom>
          <a:noFill/>
          <a:extLst>
            <a:ext uri="{909E8E84-426E-40DD-AFC4-6F175D3DCCD1}">
              <a14:hiddenFill xmlns:a14="http://schemas.microsoft.com/office/drawing/2010/main">
                <a:solidFill>
                  <a:srgbClr val="FFFFFF"/>
                </a:solidFill>
              </a14:hiddenFill>
            </a:ext>
          </a:extLst>
        </p:spPr>
      </p:pic>
      <p:sp>
        <p:nvSpPr>
          <p:cNvPr id="11" name="文本框 48">
            <a:extLst>
              <a:ext uri="{FF2B5EF4-FFF2-40B4-BE49-F238E27FC236}">
                <a16:creationId xmlns:a16="http://schemas.microsoft.com/office/drawing/2014/main" id="{20746DAB-4271-2E78-4BFC-0555A123621D}"/>
              </a:ext>
            </a:extLst>
          </p:cNvPr>
          <p:cNvSpPr txBox="1"/>
          <p:nvPr/>
        </p:nvSpPr>
        <p:spPr>
          <a:xfrm>
            <a:off x="595111" y="4147089"/>
            <a:ext cx="3595690" cy="1446550"/>
          </a:xfrm>
          <a:prstGeom prst="rect">
            <a:avLst/>
          </a:prstGeom>
          <a:noFill/>
        </p:spPr>
        <p:txBody>
          <a:bodyPr wrap="square" rtlCol="0">
            <a:spAutoFit/>
          </a:bodyPr>
          <a:lstStyle/>
          <a:p>
            <a:pPr marL="171450" indent="-171450">
              <a:buFont typeface="Arial" panose="020B0604020202020204" pitchFamily="34" charset="0"/>
              <a:buChar char="•"/>
            </a:pPr>
            <a:r>
              <a:rPr lang="zh-CN" altLang="en-US" sz="1100" dirty="0">
                <a:latin typeface="微软雅黑" panose="020B0503020204020204" pitchFamily="34" charset="-122"/>
                <a:ea typeface="微软雅黑" panose="020B0503020204020204" pitchFamily="34" charset="-122"/>
              </a:rPr>
              <a:t>数字身份是一个人拥有权益，参与决策，以及所有高价值活动的根本性基础。没有独立的身份，则所有活动都存在高风险成本而不能规模化。因此独立身份是</a:t>
            </a:r>
            <a:r>
              <a:rPr lang="en-US" altLang="zh-CN" sz="1100" dirty="0">
                <a:latin typeface="微软雅黑" panose="020B0503020204020204" pitchFamily="34" charset="-122"/>
                <a:ea typeface="微软雅黑" panose="020B0503020204020204" pitchFamily="34" charset="-122"/>
              </a:rPr>
              <a:t>WEB3</a:t>
            </a:r>
            <a:r>
              <a:rPr lang="zh-CN" altLang="en-US" sz="1100" dirty="0">
                <a:latin typeface="微软雅黑" panose="020B0503020204020204" pitchFamily="34" charset="-122"/>
                <a:ea typeface="微软雅黑" panose="020B0503020204020204" pitchFamily="34" charset="-122"/>
              </a:rPr>
              <a:t>新型应用的前提条件。</a:t>
            </a:r>
            <a:endParaRPr lang="en-US" altLang="zh-CN" sz="1100" dirty="0">
              <a:latin typeface="微软雅黑" panose="020B0503020204020204" pitchFamily="34" charset="-122"/>
              <a:ea typeface="微软雅黑" panose="020B0503020204020204" pitchFamily="34" charset="-122"/>
            </a:endParaRPr>
          </a:p>
          <a:p>
            <a:pPr marL="171450" indent="-171450">
              <a:buFont typeface="Arial" panose="020B0604020202020204" pitchFamily="34" charset="0"/>
              <a:buChar char="•"/>
            </a:pPr>
            <a:endParaRPr lang="en-US" altLang="zh-CN" sz="1100" dirty="0">
              <a:latin typeface="微软雅黑" panose="020B0503020204020204" pitchFamily="34" charset="-122"/>
              <a:ea typeface="微软雅黑" panose="020B0503020204020204" pitchFamily="34" charset="-122"/>
            </a:endParaRPr>
          </a:p>
          <a:p>
            <a:pPr marL="171450" indent="-171450">
              <a:buFont typeface="Arial" panose="020B0604020202020204" pitchFamily="34" charset="0"/>
              <a:buChar char="•"/>
            </a:pPr>
            <a:r>
              <a:rPr lang="zh-CN" altLang="en-US" sz="1100" dirty="0">
                <a:latin typeface="微软雅黑" panose="020B0503020204020204" pitchFamily="34" charset="-122"/>
                <a:ea typeface="微软雅黑" panose="020B0503020204020204" pitchFamily="34" charset="-122"/>
              </a:rPr>
              <a:t>相关标准和协议相继出炉。</a:t>
            </a:r>
            <a:endParaRPr lang="en-US" altLang="zh-CN" sz="1100" dirty="0">
              <a:latin typeface="微软雅黑" panose="020B0503020204020204" pitchFamily="34" charset="-122"/>
              <a:ea typeface="微软雅黑" panose="020B0503020204020204" pitchFamily="34" charset="-122"/>
            </a:endParaRPr>
          </a:p>
          <a:p>
            <a:endParaRPr lang="en-US" altLang="zh-CN" sz="1100" i="1" dirty="0">
              <a:latin typeface="微软雅黑" panose="020B0503020204020204" pitchFamily="34" charset="-122"/>
              <a:ea typeface="微软雅黑" panose="020B0503020204020204" pitchFamily="34" charset="-122"/>
            </a:endParaRPr>
          </a:p>
          <a:p>
            <a:pPr marL="171450" indent="-171450">
              <a:buFont typeface="Arial" panose="020B0604020202020204" pitchFamily="34" charset="0"/>
              <a:buChar char="•"/>
            </a:pPr>
            <a:r>
              <a:rPr lang="zh-CN" altLang="en-US" sz="1100" dirty="0">
                <a:latin typeface="微软雅黑" panose="020B0503020204020204" pitchFamily="34" charset="-122"/>
                <a:ea typeface="微软雅黑" panose="020B0503020204020204" pitchFamily="34" charset="-122"/>
              </a:rPr>
              <a:t>欧盟及英美加等都在推出有关数字身份的原则和法规。</a:t>
            </a:r>
          </a:p>
        </p:txBody>
      </p:sp>
      <p:grpSp>
        <p:nvGrpSpPr>
          <p:cNvPr id="12" name="组合 51">
            <a:extLst>
              <a:ext uri="{FF2B5EF4-FFF2-40B4-BE49-F238E27FC236}">
                <a16:creationId xmlns:a16="http://schemas.microsoft.com/office/drawing/2014/main" id="{987AA825-EC42-7350-62BF-3F8FD189969D}"/>
              </a:ext>
            </a:extLst>
          </p:cNvPr>
          <p:cNvGrpSpPr/>
          <p:nvPr/>
        </p:nvGrpSpPr>
        <p:grpSpPr>
          <a:xfrm>
            <a:off x="4423635" y="5712421"/>
            <a:ext cx="3586628" cy="383405"/>
            <a:chOff x="6753566" y="2595019"/>
            <a:chExt cx="3682801" cy="468086"/>
          </a:xfrm>
        </p:grpSpPr>
        <p:sp>
          <p:nvSpPr>
            <p:cNvPr id="13" name="矩形 52">
              <a:extLst>
                <a:ext uri="{FF2B5EF4-FFF2-40B4-BE49-F238E27FC236}">
                  <a16:creationId xmlns:a16="http://schemas.microsoft.com/office/drawing/2014/main" id="{AA4D96E1-03ED-1112-15D0-0E9602F65E3E}"/>
                </a:ext>
              </a:extLst>
            </p:cNvPr>
            <p:cNvSpPr/>
            <p:nvPr/>
          </p:nvSpPr>
          <p:spPr>
            <a:xfrm>
              <a:off x="6921841" y="2595019"/>
              <a:ext cx="3514526" cy="46808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r>
                <a:rPr lang="zh-CN" altLang="en-US" sz="1400" b="1" dirty="0">
                  <a:solidFill>
                    <a:schemeClr val="tx1"/>
                  </a:solidFill>
                  <a:latin typeface="微软雅黑" panose="020B0503020204020204" pitchFamily="34" charset="-122"/>
                  <a:ea typeface="微软雅黑" panose="020B0503020204020204" pitchFamily="34" charset="-122"/>
                </a:rPr>
                <a:t>全互联网的可信通讯协议</a:t>
              </a:r>
            </a:p>
          </p:txBody>
        </p:sp>
        <p:sp>
          <p:nvSpPr>
            <p:cNvPr id="14" name="矩形 53">
              <a:extLst>
                <a:ext uri="{FF2B5EF4-FFF2-40B4-BE49-F238E27FC236}">
                  <a16:creationId xmlns:a16="http://schemas.microsoft.com/office/drawing/2014/main" id="{05D13131-659D-992C-BEA4-05621AB9C202}"/>
                </a:ext>
              </a:extLst>
            </p:cNvPr>
            <p:cNvSpPr/>
            <p:nvPr/>
          </p:nvSpPr>
          <p:spPr>
            <a:xfrm>
              <a:off x="6753566" y="2595019"/>
              <a:ext cx="168275" cy="468086"/>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15" name="矩形 110">
            <a:extLst>
              <a:ext uri="{FF2B5EF4-FFF2-40B4-BE49-F238E27FC236}">
                <a16:creationId xmlns:a16="http://schemas.microsoft.com/office/drawing/2014/main" id="{FC10DF48-37A6-682A-A7E5-EAA3721CFD2D}"/>
              </a:ext>
            </a:extLst>
          </p:cNvPr>
          <p:cNvSpPr/>
          <p:nvPr/>
        </p:nvSpPr>
        <p:spPr>
          <a:xfrm>
            <a:off x="8244221" y="4331338"/>
            <a:ext cx="3490137" cy="82413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altLang="zh-CN" sz="1100" dirty="0">
                <a:latin typeface="微软雅黑" panose="020B0503020204020204" pitchFamily="34" charset="-122"/>
                <a:ea typeface="微软雅黑" panose="020B0503020204020204" pitchFamily="34" charset="-122"/>
              </a:rPr>
              <a:t>WEB3</a:t>
            </a:r>
            <a:r>
              <a:rPr lang="zh-CN" altLang="en-US" sz="1100" dirty="0">
                <a:latin typeface="微软雅黑" panose="020B0503020204020204" pitchFamily="34" charset="-122"/>
                <a:ea typeface="微软雅黑" panose="020B0503020204020204" pitchFamily="34" charset="-122"/>
              </a:rPr>
              <a:t>把数据管理的控制权使能于数据的拥有者，并提供方便的</a:t>
            </a:r>
            <a:r>
              <a:rPr lang="en-US" altLang="zh-CN" sz="1100" dirty="0">
                <a:latin typeface="微软雅黑" panose="020B0503020204020204" pitchFamily="34" charset="-122"/>
                <a:ea typeface="微软雅黑" panose="020B0503020204020204" pitchFamily="34" charset="-122"/>
              </a:rPr>
              <a:t>WEB3</a:t>
            </a:r>
            <a:r>
              <a:rPr lang="zh-CN" altLang="en-US" sz="1100" dirty="0">
                <a:latin typeface="微软雅黑" panose="020B0503020204020204" pitchFamily="34" charset="-122"/>
                <a:ea typeface="微软雅黑" panose="020B0503020204020204" pitchFamily="34" charset="-122"/>
              </a:rPr>
              <a:t>服务让数据主体可以根据应用的具体情况使用或交换数据。</a:t>
            </a:r>
          </a:p>
        </p:txBody>
      </p:sp>
      <p:pic>
        <p:nvPicPr>
          <p:cNvPr id="16" name="Picture 2" descr="Verifiable credentials - Wikipedia">
            <a:extLst>
              <a:ext uri="{FF2B5EF4-FFF2-40B4-BE49-F238E27FC236}">
                <a16:creationId xmlns:a16="http://schemas.microsoft.com/office/drawing/2014/main" id="{35DA040E-AD73-599C-FEF6-8CE7DFCAD47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1444" y="1457383"/>
            <a:ext cx="3595690" cy="224427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descr="Diagram&#10;&#10;Description automatically generated">
            <a:extLst>
              <a:ext uri="{FF2B5EF4-FFF2-40B4-BE49-F238E27FC236}">
                <a16:creationId xmlns:a16="http://schemas.microsoft.com/office/drawing/2014/main" id="{88750A69-F875-1C02-80A2-169C6B7B2E0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98155" y="1457383"/>
            <a:ext cx="3595690" cy="2421038"/>
          </a:xfrm>
          <a:prstGeom prst="rect">
            <a:avLst/>
          </a:prstGeom>
        </p:spPr>
      </p:pic>
      <p:grpSp>
        <p:nvGrpSpPr>
          <p:cNvPr id="18" name="组合 51">
            <a:extLst>
              <a:ext uri="{FF2B5EF4-FFF2-40B4-BE49-F238E27FC236}">
                <a16:creationId xmlns:a16="http://schemas.microsoft.com/office/drawing/2014/main" id="{1EC4AC0C-CC05-7279-E348-1873FF6ACCA7}"/>
              </a:ext>
            </a:extLst>
          </p:cNvPr>
          <p:cNvGrpSpPr/>
          <p:nvPr/>
        </p:nvGrpSpPr>
        <p:grpSpPr>
          <a:xfrm>
            <a:off x="8253283" y="5712421"/>
            <a:ext cx="3586628" cy="383405"/>
            <a:chOff x="6753566" y="2595019"/>
            <a:chExt cx="3682801" cy="468086"/>
          </a:xfrm>
        </p:grpSpPr>
        <p:sp>
          <p:nvSpPr>
            <p:cNvPr id="19" name="矩形 52">
              <a:extLst>
                <a:ext uri="{FF2B5EF4-FFF2-40B4-BE49-F238E27FC236}">
                  <a16:creationId xmlns:a16="http://schemas.microsoft.com/office/drawing/2014/main" id="{2C93AA06-B03D-350C-3DFE-D8B5DBB72774}"/>
                </a:ext>
              </a:extLst>
            </p:cNvPr>
            <p:cNvSpPr/>
            <p:nvPr/>
          </p:nvSpPr>
          <p:spPr>
            <a:xfrm>
              <a:off x="6921841" y="2595019"/>
              <a:ext cx="3514526" cy="46808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r>
                <a:rPr lang="en-US" altLang="zh-CN" sz="1400" b="1" dirty="0">
                  <a:solidFill>
                    <a:schemeClr val="tx1"/>
                  </a:solidFill>
                  <a:latin typeface="微软雅黑" panose="020B0503020204020204" pitchFamily="34" charset="-122"/>
                  <a:ea typeface="微软雅黑" panose="020B0503020204020204" pitchFamily="34" charset="-122"/>
                </a:rPr>
                <a:t>WEB3</a:t>
              </a:r>
              <a:r>
                <a:rPr lang="zh-CN" altLang="en-US" sz="1400" b="1" dirty="0">
                  <a:solidFill>
                    <a:schemeClr val="tx1"/>
                  </a:solidFill>
                  <a:latin typeface="微软雅黑" panose="020B0503020204020204" pitchFamily="34" charset="-122"/>
                  <a:ea typeface="微软雅黑" panose="020B0503020204020204" pitchFamily="34" charset="-122"/>
                </a:rPr>
                <a:t>用户数据管理与价值发挥</a:t>
              </a:r>
            </a:p>
          </p:txBody>
        </p:sp>
        <p:sp>
          <p:nvSpPr>
            <p:cNvPr id="20" name="矩形 53">
              <a:extLst>
                <a:ext uri="{FF2B5EF4-FFF2-40B4-BE49-F238E27FC236}">
                  <a16:creationId xmlns:a16="http://schemas.microsoft.com/office/drawing/2014/main" id="{7E6BC46F-2185-AAF9-7C8B-D151C29D6AF6}"/>
                </a:ext>
              </a:extLst>
            </p:cNvPr>
            <p:cNvSpPr/>
            <p:nvPr/>
          </p:nvSpPr>
          <p:spPr>
            <a:xfrm>
              <a:off x="6753566" y="2595019"/>
              <a:ext cx="168275" cy="468086"/>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21" name="矩形 110">
            <a:extLst>
              <a:ext uri="{FF2B5EF4-FFF2-40B4-BE49-F238E27FC236}">
                <a16:creationId xmlns:a16="http://schemas.microsoft.com/office/drawing/2014/main" id="{7B166B6A-241A-2D27-EE5E-6F755A6DD5A9}"/>
              </a:ext>
            </a:extLst>
          </p:cNvPr>
          <p:cNvSpPr/>
          <p:nvPr/>
        </p:nvSpPr>
        <p:spPr>
          <a:xfrm>
            <a:off x="4423635" y="4331338"/>
            <a:ext cx="3490137" cy="1078052"/>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100" dirty="0">
                <a:latin typeface="微软雅黑" panose="020B0503020204020204" pitchFamily="34" charset="-122"/>
                <a:ea typeface="微软雅黑" panose="020B0503020204020204" pitchFamily="34" charset="-122"/>
              </a:rPr>
              <a:t>跨越整个互联网的可信通讯协议让</a:t>
            </a:r>
            <a:r>
              <a:rPr lang="en-US" altLang="zh-CN" sz="1100" dirty="0">
                <a:latin typeface="微软雅黑" panose="020B0503020204020204" pitchFamily="34" charset="-122"/>
                <a:ea typeface="微软雅黑" panose="020B0503020204020204" pitchFamily="34" charset="-122"/>
              </a:rPr>
              <a:t>WEB3</a:t>
            </a:r>
            <a:r>
              <a:rPr lang="zh-CN" altLang="en-US" sz="1100" dirty="0">
                <a:latin typeface="微软雅黑" panose="020B0503020204020204" pitchFamily="34" charset="-122"/>
                <a:ea typeface="微软雅黑" panose="020B0503020204020204" pitchFamily="34" charset="-122"/>
              </a:rPr>
              <a:t>用户和终端可以依靠国际标准确认信息交互的真实性。开源的数字钱包软件为各类可信任务的实现提供保障和公平竞争的基础。</a:t>
            </a:r>
          </a:p>
        </p:txBody>
      </p:sp>
    </p:spTree>
    <p:extLst>
      <p:ext uri="{BB962C8B-B14F-4D97-AF65-F5344CB8AC3E}">
        <p14:creationId xmlns:p14="http://schemas.microsoft.com/office/powerpoint/2010/main" val="75156496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067193-92EF-48D1-88B8-CD91F73AE205}"/>
              </a:ext>
            </a:extLst>
          </p:cNvPr>
          <p:cNvSpPr>
            <a:spLocks noGrp="1"/>
          </p:cNvSpPr>
          <p:nvPr>
            <p:ph type="title"/>
          </p:nvPr>
        </p:nvSpPr>
        <p:spPr/>
        <p:txBody>
          <a:bodyPr/>
          <a:lstStyle/>
          <a:p>
            <a:r>
              <a:rPr lang="zh-CN" altLang="en-US" dirty="0"/>
              <a:t>三、</a:t>
            </a:r>
            <a:r>
              <a:rPr lang="en-US" altLang="zh-CN" dirty="0"/>
              <a:t>WEB3 TSG</a:t>
            </a:r>
            <a:r>
              <a:rPr lang="zh-CN" altLang="en-US" dirty="0"/>
              <a:t>当前成果</a:t>
            </a:r>
          </a:p>
        </p:txBody>
      </p:sp>
      <p:sp>
        <p:nvSpPr>
          <p:cNvPr id="3" name="内容占位符 2">
            <a:extLst>
              <a:ext uri="{FF2B5EF4-FFF2-40B4-BE49-F238E27FC236}">
                <a16:creationId xmlns:a16="http://schemas.microsoft.com/office/drawing/2014/main" id="{F85CD793-1724-44C3-9264-40CA6FA72732}"/>
              </a:ext>
            </a:extLst>
          </p:cNvPr>
          <p:cNvSpPr>
            <a:spLocks noGrp="1"/>
          </p:cNvSpPr>
          <p:nvPr>
            <p:ph idx="1"/>
          </p:nvPr>
        </p:nvSpPr>
        <p:spPr/>
        <p:txBody>
          <a:bodyPr/>
          <a:lstStyle/>
          <a:p>
            <a:r>
              <a:rPr lang="en-US" altLang="zh-CN" i="1" dirty="0"/>
              <a:t>1</a:t>
            </a:r>
            <a:r>
              <a:rPr lang="zh-CN" altLang="en-US" i="1" dirty="0"/>
              <a:t>、可信互联网技术难题探索</a:t>
            </a:r>
            <a:endParaRPr lang="en-US" altLang="zh-CN" i="1" dirty="0"/>
          </a:p>
        </p:txBody>
      </p:sp>
      <p:pic>
        <p:nvPicPr>
          <p:cNvPr id="4" name="Picture 3" descr="Diagram&#10;&#10;Description automatically generated">
            <a:extLst>
              <a:ext uri="{FF2B5EF4-FFF2-40B4-BE49-F238E27FC236}">
                <a16:creationId xmlns:a16="http://schemas.microsoft.com/office/drawing/2014/main" id="{1751F16A-6FD3-BD5E-97C4-473085BCF8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0090" y="2105564"/>
            <a:ext cx="5771820" cy="3886263"/>
          </a:xfrm>
          <a:prstGeom prst="rect">
            <a:avLst/>
          </a:prstGeom>
        </p:spPr>
      </p:pic>
      <p:sp>
        <p:nvSpPr>
          <p:cNvPr id="5" name="Double Brace 4">
            <a:extLst>
              <a:ext uri="{FF2B5EF4-FFF2-40B4-BE49-F238E27FC236}">
                <a16:creationId xmlns:a16="http://schemas.microsoft.com/office/drawing/2014/main" id="{0FD1428B-7930-ED77-B259-E11D42A64776}"/>
              </a:ext>
            </a:extLst>
          </p:cNvPr>
          <p:cNvSpPr/>
          <p:nvPr/>
        </p:nvSpPr>
        <p:spPr>
          <a:xfrm>
            <a:off x="838199" y="3946477"/>
            <a:ext cx="1847127" cy="842508"/>
          </a:xfrm>
          <a:prstGeom prst="bracePair">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D382E4F4-FF07-670C-3930-A2E54D54D6CF}"/>
              </a:ext>
            </a:extLst>
          </p:cNvPr>
          <p:cNvSpPr txBox="1"/>
          <p:nvPr/>
        </p:nvSpPr>
        <p:spPr>
          <a:xfrm>
            <a:off x="1137955" y="4008206"/>
            <a:ext cx="1380765" cy="646331"/>
          </a:xfrm>
          <a:prstGeom prst="rect">
            <a:avLst/>
          </a:prstGeom>
          <a:noFill/>
        </p:spPr>
        <p:txBody>
          <a:bodyPr wrap="square" rtlCol="0">
            <a:spAutoFit/>
          </a:bodyPr>
          <a:lstStyle/>
          <a:p>
            <a:r>
              <a:rPr lang="en-US" dirty="0" err="1"/>
              <a:t>标准化的独立数字身份</a:t>
            </a:r>
            <a:endParaRPr lang="en-US" dirty="0"/>
          </a:p>
        </p:txBody>
      </p:sp>
      <p:sp>
        <p:nvSpPr>
          <p:cNvPr id="7" name="Double Brace 6">
            <a:extLst>
              <a:ext uri="{FF2B5EF4-FFF2-40B4-BE49-F238E27FC236}">
                <a16:creationId xmlns:a16="http://schemas.microsoft.com/office/drawing/2014/main" id="{099E177C-6507-D5E6-C683-124FE8A2E089}"/>
              </a:ext>
            </a:extLst>
          </p:cNvPr>
          <p:cNvSpPr/>
          <p:nvPr/>
        </p:nvSpPr>
        <p:spPr>
          <a:xfrm>
            <a:off x="9320052" y="2461767"/>
            <a:ext cx="1847127" cy="842508"/>
          </a:xfrm>
          <a:prstGeom prst="bracePair">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BBFDB85A-E628-D3B9-17BA-E21DA217911A}"/>
              </a:ext>
            </a:extLst>
          </p:cNvPr>
          <p:cNvSpPr txBox="1"/>
          <p:nvPr/>
        </p:nvSpPr>
        <p:spPr>
          <a:xfrm>
            <a:off x="9553232" y="2421356"/>
            <a:ext cx="1380765" cy="923330"/>
          </a:xfrm>
          <a:prstGeom prst="rect">
            <a:avLst/>
          </a:prstGeom>
          <a:noFill/>
        </p:spPr>
        <p:txBody>
          <a:bodyPr wrap="square" rtlCol="0">
            <a:spAutoFit/>
          </a:bodyPr>
          <a:lstStyle/>
          <a:p>
            <a:r>
              <a:rPr lang="en-US" dirty="0" err="1"/>
              <a:t>标准化的全互联网可信通讯协议</a:t>
            </a:r>
            <a:endParaRPr lang="en-US" dirty="0"/>
          </a:p>
        </p:txBody>
      </p:sp>
      <p:sp>
        <p:nvSpPr>
          <p:cNvPr id="9" name="Double Brace 8">
            <a:extLst>
              <a:ext uri="{FF2B5EF4-FFF2-40B4-BE49-F238E27FC236}">
                <a16:creationId xmlns:a16="http://schemas.microsoft.com/office/drawing/2014/main" id="{D1AC70D7-BAA6-FD4F-1215-3BF90190CAC6}"/>
              </a:ext>
            </a:extLst>
          </p:cNvPr>
          <p:cNvSpPr/>
          <p:nvPr/>
        </p:nvSpPr>
        <p:spPr>
          <a:xfrm>
            <a:off x="9244291" y="5034987"/>
            <a:ext cx="1847127" cy="842508"/>
          </a:xfrm>
          <a:prstGeom prst="bracePair">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602F74CC-6B3F-372F-AA76-43436A593E3A}"/>
              </a:ext>
            </a:extLst>
          </p:cNvPr>
          <p:cNvSpPr txBox="1"/>
          <p:nvPr/>
        </p:nvSpPr>
        <p:spPr>
          <a:xfrm>
            <a:off x="9545034" y="5133075"/>
            <a:ext cx="1380765" cy="646331"/>
          </a:xfrm>
          <a:prstGeom prst="rect">
            <a:avLst/>
          </a:prstGeom>
          <a:noFill/>
        </p:spPr>
        <p:txBody>
          <a:bodyPr wrap="square" rtlCol="0">
            <a:spAutoFit/>
          </a:bodyPr>
          <a:lstStyle/>
          <a:p>
            <a:r>
              <a:rPr lang="en-US" dirty="0" err="1"/>
              <a:t>开源开放数字钱包实现</a:t>
            </a:r>
            <a:endParaRPr lang="en-US" dirty="0"/>
          </a:p>
        </p:txBody>
      </p:sp>
      <p:sp>
        <p:nvSpPr>
          <p:cNvPr id="11" name="Oval 10">
            <a:extLst>
              <a:ext uri="{FF2B5EF4-FFF2-40B4-BE49-F238E27FC236}">
                <a16:creationId xmlns:a16="http://schemas.microsoft.com/office/drawing/2014/main" id="{33107101-EDB1-F209-8EC4-DBB02366E4C6}"/>
              </a:ext>
            </a:extLst>
          </p:cNvPr>
          <p:cNvSpPr/>
          <p:nvPr/>
        </p:nvSpPr>
        <p:spPr>
          <a:xfrm>
            <a:off x="6447099" y="3750197"/>
            <a:ext cx="1574157" cy="519024"/>
          </a:xfrm>
          <a:prstGeom prst="ellipse">
            <a:avLst/>
          </a:prstGeom>
          <a:noFill/>
          <a:ln w="2857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8F0847CD-3D2B-E309-37ED-CD7FC1A1DA77}"/>
              </a:ext>
            </a:extLst>
          </p:cNvPr>
          <p:cNvCxnSpPr>
            <a:cxnSpLocks/>
            <a:stCxn id="11" idx="7"/>
          </p:cNvCxnSpPr>
          <p:nvPr/>
        </p:nvCxnSpPr>
        <p:spPr>
          <a:xfrm flipV="1">
            <a:off x="7790726" y="2916820"/>
            <a:ext cx="1529326" cy="909386"/>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606568C2-1761-74A7-E65B-3A756E187AFC}"/>
              </a:ext>
            </a:extLst>
          </p:cNvPr>
          <p:cNvSpPr/>
          <p:nvPr/>
        </p:nvSpPr>
        <p:spPr>
          <a:xfrm>
            <a:off x="8021257" y="3946477"/>
            <a:ext cx="856525" cy="799143"/>
          </a:xfrm>
          <a:prstGeom prst="ellipse">
            <a:avLst/>
          </a:prstGeom>
          <a:noFill/>
          <a:ln w="2857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755434FA-9644-5364-34EA-4D6E8D8B376B}"/>
              </a:ext>
            </a:extLst>
          </p:cNvPr>
          <p:cNvCxnSpPr>
            <a:cxnSpLocks/>
            <a:stCxn id="14" idx="5"/>
            <a:endCxn id="9" idx="1"/>
          </p:cNvCxnSpPr>
          <p:nvPr/>
        </p:nvCxnSpPr>
        <p:spPr>
          <a:xfrm>
            <a:off x="8752347" y="4628588"/>
            <a:ext cx="491944" cy="827653"/>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A2621426-47A8-B72C-F471-9DD59097AB57}"/>
              </a:ext>
            </a:extLst>
          </p:cNvPr>
          <p:cNvSpPr/>
          <p:nvPr/>
        </p:nvSpPr>
        <p:spPr>
          <a:xfrm>
            <a:off x="4127979" y="5042414"/>
            <a:ext cx="4002889" cy="871440"/>
          </a:xfrm>
          <a:prstGeom prst="ellipse">
            <a:avLst/>
          </a:prstGeom>
          <a:noFill/>
          <a:ln w="2857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542888E6-4592-FF62-DF25-AAA843F54C3A}"/>
              </a:ext>
            </a:extLst>
          </p:cNvPr>
          <p:cNvCxnSpPr>
            <a:cxnSpLocks/>
            <a:stCxn id="5" idx="3"/>
            <a:endCxn id="19" idx="2"/>
          </p:cNvCxnSpPr>
          <p:nvPr/>
        </p:nvCxnSpPr>
        <p:spPr>
          <a:xfrm>
            <a:off x="2685326" y="4367731"/>
            <a:ext cx="1442653" cy="1110403"/>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469848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067193-92EF-48D1-88B8-CD91F73AE205}"/>
              </a:ext>
            </a:extLst>
          </p:cNvPr>
          <p:cNvSpPr>
            <a:spLocks noGrp="1"/>
          </p:cNvSpPr>
          <p:nvPr>
            <p:ph type="title"/>
          </p:nvPr>
        </p:nvSpPr>
        <p:spPr/>
        <p:txBody>
          <a:bodyPr/>
          <a:lstStyle/>
          <a:p>
            <a:r>
              <a:rPr lang="zh-CN" altLang="en-US" dirty="0"/>
              <a:t>三、</a:t>
            </a:r>
            <a:r>
              <a:rPr lang="en-US" altLang="zh-CN" dirty="0"/>
              <a:t>WEB3 TSG</a:t>
            </a:r>
            <a:r>
              <a:rPr lang="zh-CN" altLang="en-US" dirty="0"/>
              <a:t>当前成果</a:t>
            </a:r>
          </a:p>
        </p:txBody>
      </p:sp>
      <p:sp>
        <p:nvSpPr>
          <p:cNvPr id="3" name="内容占位符 2">
            <a:extLst>
              <a:ext uri="{FF2B5EF4-FFF2-40B4-BE49-F238E27FC236}">
                <a16:creationId xmlns:a16="http://schemas.microsoft.com/office/drawing/2014/main" id="{F85CD793-1724-44C3-9264-40CA6FA72732}"/>
              </a:ext>
            </a:extLst>
          </p:cNvPr>
          <p:cNvSpPr>
            <a:spLocks noGrp="1"/>
          </p:cNvSpPr>
          <p:nvPr>
            <p:ph idx="1"/>
          </p:nvPr>
        </p:nvSpPr>
        <p:spPr/>
        <p:txBody>
          <a:bodyPr/>
          <a:lstStyle/>
          <a:p>
            <a:r>
              <a:rPr lang="en-US" altLang="zh-CN" i="1" dirty="0"/>
              <a:t>2</a:t>
            </a:r>
            <a:r>
              <a:rPr lang="zh-CN" altLang="en-US" i="1" dirty="0"/>
              <a:t>、可信开源软件技术难题探索</a:t>
            </a:r>
            <a:endParaRPr lang="en-US" altLang="zh-CN" i="1" dirty="0"/>
          </a:p>
        </p:txBody>
      </p:sp>
      <p:pic>
        <p:nvPicPr>
          <p:cNvPr id="12" name="Picture 11" descr="Diagram&#10;&#10;Description automatically generated">
            <a:extLst>
              <a:ext uri="{FF2B5EF4-FFF2-40B4-BE49-F238E27FC236}">
                <a16:creationId xmlns:a16="http://schemas.microsoft.com/office/drawing/2014/main" id="{C0B1BE5F-847C-30AD-EBC5-AF1A8E2F3772}"/>
              </a:ext>
            </a:extLst>
          </p:cNvPr>
          <p:cNvPicPr>
            <a:picLocks noChangeAspect="1"/>
          </p:cNvPicPr>
          <p:nvPr/>
        </p:nvPicPr>
        <p:blipFill>
          <a:blip r:embed="rId2"/>
          <a:stretch>
            <a:fillRect/>
          </a:stretch>
        </p:blipFill>
        <p:spPr>
          <a:xfrm>
            <a:off x="2867145" y="2114302"/>
            <a:ext cx="6457709" cy="3904780"/>
          </a:xfrm>
          <a:prstGeom prst="rect">
            <a:avLst/>
          </a:prstGeom>
        </p:spPr>
      </p:pic>
      <p:sp>
        <p:nvSpPr>
          <p:cNvPr id="16" name="Freeform 15">
            <a:extLst>
              <a:ext uri="{FF2B5EF4-FFF2-40B4-BE49-F238E27FC236}">
                <a16:creationId xmlns:a16="http://schemas.microsoft.com/office/drawing/2014/main" id="{199C57BA-1A4D-FB7C-211F-9145860B92B2}"/>
              </a:ext>
            </a:extLst>
          </p:cNvPr>
          <p:cNvSpPr/>
          <p:nvPr/>
        </p:nvSpPr>
        <p:spPr>
          <a:xfrm>
            <a:off x="8131328" y="3173034"/>
            <a:ext cx="1440935" cy="750784"/>
          </a:xfrm>
          <a:custGeom>
            <a:avLst/>
            <a:gdLst>
              <a:gd name="connsiteX0" fmla="*/ 0 w 1937713"/>
              <a:gd name="connsiteY0" fmla="*/ 206189 h 860612"/>
              <a:gd name="connsiteX1" fmla="*/ 71718 w 1937713"/>
              <a:gd name="connsiteY1" fmla="*/ 179295 h 860612"/>
              <a:gd name="connsiteX2" fmla="*/ 98612 w 1937713"/>
              <a:gd name="connsiteY2" fmla="*/ 161365 h 860612"/>
              <a:gd name="connsiteX3" fmla="*/ 188259 w 1937713"/>
              <a:gd name="connsiteY3" fmla="*/ 134471 h 860612"/>
              <a:gd name="connsiteX4" fmla="*/ 242047 w 1937713"/>
              <a:gd name="connsiteY4" fmla="*/ 116542 h 860612"/>
              <a:gd name="connsiteX5" fmla="*/ 385482 w 1937713"/>
              <a:gd name="connsiteY5" fmla="*/ 98612 h 860612"/>
              <a:gd name="connsiteX6" fmla="*/ 609600 w 1937713"/>
              <a:gd name="connsiteY6" fmla="*/ 71718 h 860612"/>
              <a:gd name="connsiteX7" fmla="*/ 672353 w 1937713"/>
              <a:gd name="connsiteY7" fmla="*/ 62753 h 860612"/>
              <a:gd name="connsiteX8" fmla="*/ 869576 w 1937713"/>
              <a:gd name="connsiteY8" fmla="*/ 35859 h 860612"/>
              <a:gd name="connsiteX9" fmla="*/ 1048870 w 1937713"/>
              <a:gd name="connsiteY9" fmla="*/ 8965 h 860612"/>
              <a:gd name="connsiteX10" fmla="*/ 1228165 w 1937713"/>
              <a:gd name="connsiteY10" fmla="*/ 0 h 860612"/>
              <a:gd name="connsiteX11" fmla="*/ 1299882 w 1937713"/>
              <a:gd name="connsiteY11" fmla="*/ 8965 h 860612"/>
              <a:gd name="connsiteX12" fmla="*/ 1380565 w 1937713"/>
              <a:gd name="connsiteY12" fmla="*/ 44824 h 860612"/>
              <a:gd name="connsiteX13" fmla="*/ 1416423 w 1937713"/>
              <a:gd name="connsiteY13" fmla="*/ 71718 h 860612"/>
              <a:gd name="connsiteX14" fmla="*/ 1461247 w 1937713"/>
              <a:gd name="connsiteY14" fmla="*/ 89648 h 860612"/>
              <a:gd name="connsiteX15" fmla="*/ 1568823 w 1937713"/>
              <a:gd name="connsiteY15" fmla="*/ 143436 h 860612"/>
              <a:gd name="connsiteX16" fmla="*/ 1604682 w 1937713"/>
              <a:gd name="connsiteY16" fmla="*/ 161365 h 860612"/>
              <a:gd name="connsiteX17" fmla="*/ 1658470 w 1937713"/>
              <a:gd name="connsiteY17" fmla="*/ 206189 h 860612"/>
              <a:gd name="connsiteX18" fmla="*/ 1685365 w 1937713"/>
              <a:gd name="connsiteY18" fmla="*/ 233083 h 860612"/>
              <a:gd name="connsiteX19" fmla="*/ 1712259 w 1937713"/>
              <a:gd name="connsiteY19" fmla="*/ 251012 h 860612"/>
              <a:gd name="connsiteX20" fmla="*/ 1757082 w 1937713"/>
              <a:gd name="connsiteY20" fmla="*/ 295836 h 860612"/>
              <a:gd name="connsiteX21" fmla="*/ 1775012 w 1937713"/>
              <a:gd name="connsiteY21" fmla="*/ 313765 h 860612"/>
              <a:gd name="connsiteX22" fmla="*/ 1837765 w 1937713"/>
              <a:gd name="connsiteY22" fmla="*/ 367553 h 860612"/>
              <a:gd name="connsiteX23" fmla="*/ 1864659 w 1937713"/>
              <a:gd name="connsiteY23" fmla="*/ 385483 h 860612"/>
              <a:gd name="connsiteX24" fmla="*/ 1918447 w 1937713"/>
              <a:gd name="connsiteY24" fmla="*/ 448236 h 860612"/>
              <a:gd name="connsiteX25" fmla="*/ 1936376 w 1937713"/>
              <a:gd name="connsiteY25" fmla="*/ 510989 h 860612"/>
              <a:gd name="connsiteX26" fmla="*/ 1909482 w 1937713"/>
              <a:gd name="connsiteY26" fmla="*/ 699248 h 860612"/>
              <a:gd name="connsiteX27" fmla="*/ 1882588 w 1937713"/>
              <a:gd name="connsiteY27" fmla="*/ 735106 h 860612"/>
              <a:gd name="connsiteX28" fmla="*/ 1837765 w 1937713"/>
              <a:gd name="connsiteY28" fmla="*/ 753036 h 860612"/>
              <a:gd name="connsiteX29" fmla="*/ 1819835 w 1937713"/>
              <a:gd name="connsiteY29" fmla="*/ 770965 h 860612"/>
              <a:gd name="connsiteX30" fmla="*/ 1721223 w 1937713"/>
              <a:gd name="connsiteY30" fmla="*/ 806824 h 860612"/>
              <a:gd name="connsiteX31" fmla="*/ 1622612 w 1937713"/>
              <a:gd name="connsiteY31" fmla="*/ 842683 h 860612"/>
              <a:gd name="connsiteX32" fmla="*/ 1568823 w 1937713"/>
              <a:gd name="connsiteY32" fmla="*/ 851648 h 860612"/>
              <a:gd name="connsiteX33" fmla="*/ 1425388 w 1937713"/>
              <a:gd name="connsiteY33" fmla="*/ 860612 h 860612"/>
              <a:gd name="connsiteX34" fmla="*/ 815788 w 1937713"/>
              <a:gd name="connsiteY34" fmla="*/ 842683 h 860612"/>
              <a:gd name="connsiteX35" fmla="*/ 618565 w 1937713"/>
              <a:gd name="connsiteY35" fmla="*/ 833718 h 860612"/>
              <a:gd name="connsiteX36" fmla="*/ 484094 w 1937713"/>
              <a:gd name="connsiteY36" fmla="*/ 815789 h 860612"/>
              <a:gd name="connsiteX37" fmla="*/ 430306 w 1937713"/>
              <a:gd name="connsiteY37" fmla="*/ 797859 h 860612"/>
              <a:gd name="connsiteX38" fmla="*/ 403412 w 1937713"/>
              <a:gd name="connsiteY38" fmla="*/ 788895 h 860612"/>
              <a:gd name="connsiteX39" fmla="*/ 331694 w 1937713"/>
              <a:gd name="connsiteY39" fmla="*/ 744071 h 860612"/>
              <a:gd name="connsiteX40" fmla="*/ 304800 w 1937713"/>
              <a:gd name="connsiteY40" fmla="*/ 735106 h 860612"/>
              <a:gd name="connsiteX41" fmla="*/ 277906 w 1937713"/>
              <a:gd name="connsiteY41" fmla="*/ 717177 h 860612"/>
              <a:gd name="connsiteX42" fmla="*/ 251012 w 1937713"/>
              <a:gd name="connsiteY42" fmla="*/ 708212 h 860612"/>
              <a:gd name="connsiteX43" fmla="*/ 206188 w 1937713"/>
              <a:gd name="connsiteY43" fmla="*/ 672353 h 860612"/>
              <a:gd name="connsiteX44" fmla="*/ 170329 w 1937713"/>
              <a:gd name="connsiteY44" fmla="*/ 654424 h 860612"/>
              <a:gd name="connsiteX45" fmla="*/ 116541 w 1937713"/>
              <a:gd name="connsiteY45" fmla="*/ 600636 h 860612"/>
              <a:gd name="connsiteX46" fmla="*/ 62753 w 1937713"/>
              <a:gd name="connsiteY46" fmla="*/ 510989 h 860612"/>
              <a:gd name="connsiteX47" fmla="*/ 80682 w 1937713"/>
              <a:gd name="connsiteY47" fmla="*/ 197224 h 860612"/>
              <a:gd name="connsiteX48" fmla="*/ 152400 w 1937713"/>
              <a:gd name="connsiteY48" fmla="*/ 107577 h 860612"/>
              <a:gd name="connsiteX49" fmla="*/ 179294 w 1937713"/>
              <a:gd name="connsiteY49" fmla="*/ 89648 h 860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937713" h="860612">
                <a:moveTo>
                  <a:pt x="0" y="206189"/>
                </a:moveTo>
                <a:cubicBezTo>
                  <a:pt x="23906" y="197224"/>
                  <a:pt x="48475" y="189860"/>
                  <a:pt x="71718" y="179295"/>
                </a:cubicBezTo>
                <a:cubicBezTo>
                  <a:pt x="81527" y="174837"/>
                  <a:pt x="88766" y="165741"/>
                  <a:pt x="98612" y="161365"/>
                </a:cubicBezTo>
                <a:cubicBezTo>
                  <a:pt x="142489" y="141864"/>
                  <a:pt x="148147" y="146505"/>
                  <a:pt x="188259" y="134471"/>
                </a:cubicBezTo>
                <a:cubicBezTo>
                  <a:pt x="206361" y="129040"/>
                  <a:pt x="223405" y="119649"/>
                  <a:pt x="242047" y="116542"/>
                </a:cubicBezTo>
                <a:cubicBezTo>
                  <a:pt x="331040" y="101709"/>
                  <a:pt x="268526" y="110923"/>
                  <a:pt x="385482" y="98612"/>
                </a:cubicBezTo>
                <a:cubicBezTo>
                  <a:pt x="448665" y="91961"/>
                  <a:pt x="555749" y="79411"/>
                  <a:pt x="609600" y="71718"/>
                </a:cubicBezTo>
                <a:lnTo>
                  <a:pt x="672353" y="62753"/>
                </a:lnTo>
                <a:cubicBezTo>
                  <a:pt x="753641" y="51915"/>
                  <a:pt x="776988" y="51290"/>
                  <a:pt x="869576" y="35859"/>
                </a:cubicBezTo>
                <a:cubicBezTo>
                  <a:pt x="909414" y="29220"/>
                  <a:pt x="1001720" y="12333"/>
                  <a:pt x="1048870" y="8965"/>
                </a:cubicBezTo>
                <a:cubicBezTo>
                  <a:pt x="1108558" y="4701"/>
                  <a:pt x="1168400" y="2988"/>
                  <a:pt x="1228165" y="0"/>
                </a:cubicBezTo>
                <a:cubicBezTo>
                  <a:pt x="1252071" y="2988"/>
                  <a:pt x="1276407" y="3548"/>
                  <a:pt x="1299882" y="8965"/>
                </a:cubicBezTo>
                <a:cubicBezTo>
                  <a:pt x="1313356" y="12074"/>
                  <a:pt x="1366651" y="36128"/>
                  <a:pt x="1380565" y="44824"/>
                </a:cubicBezTo>
                <a:cubicBezTo>
                  <a:pt x="1393235" y="52743"/>
                  <a:pt x="1403362" y="64462"/>
                  <a:pt x="1416423" y="71718"/>
                </a:cubicBezTo>
                <a:cubicBezTo>
                  <a:pt x="1430490" y="79533"/>
                  <a:pt x="1446636" y="82904"/>
                  <a:pt x="1461247" y="89648"/>
                </a:cubicBezTo>
                <a:cubicBezTo>
                  <a:pt x="1461357" y="89699"/>
                  <a:pt x="1550839" y="134444"/>
                  <a:pt x="1568823" y="143436"/>
                </a:cubicBezTo>
                <a:lnTo>
                  <a:pt x="1604682" y="161365"/>
                </a:lnTo>
                <a:cubicBezTo>
                  <a:pt x="1683244" y="239927"/>
                  <a:pt x="1583592" y="143791"/>
                  <a:pt x="1658470" y="206189"/>
                </a:cubicBezTo>
                <a:cubicBezTo>
                  <a:pt x="1668210" y="214305"/>
                  <a:pt x="1675625" y="224967"/>
                  <a:pt x="1685365" y="233083"/>
                </a:cubicBezTo>
                <a:cubicBezTo>
                  <a:pt x="1693642" y="239980"/>
                  <a:pt x="1704151" y="243917"/>
                  <a:pt x="1712259" y="251012"/>
                </a:cubicBezTo>
                <a:cubicBezTo>
                  <a:pt x="1728161" y="264926"/>
                  <a:pt x="1742141" y="280895"/>
                  <a:pt x="1757082" y="295836"/>
                </a:cubicBezTo>
                <a:cubicBezTo>
                  <a:pt x="1763059" y="301813"/>
                  <a:pt x="1767980" y="309077"/>
                  <a:pt x="1775012" y="313765"/>
                </a:cubicBezTo>
                <a:cubicBezTo>
                  <a:pt x="1836755" y="354928"/>
                  <a:pt x="1761679" y="302337"/>
                  <a:pt x="1837765" y="367553"/>
                </a:cubicBezTo>
                <a:cubicBezTo>
                  <a:pt x="1845945" y="374565"/>
                  <a:pt x="1856479" y="378471"/>
                  <a:pt x="1864659" y="385483"/>
                </a:cubicBezTo>
                <a:cubicBezTo>
                  <a:pt x="1883960" y="402027"/>
                  <a:pt x="1906551" y="424443"/>
                  <a:pt x="1918447" y="448236"/>
                </a:cubicBezTo>
                <a:cubicBezTo>
                  <a:pt x="1924879" y="461101"/>
                  <a:pt x="1933503" y="499494"/>
                  <a:pt x="1936376" y="510989"/>
                </a:cubicBezTo>
                <a:cubicBezTo>
                  <a:pt x="1928255" y="657186"/>
                  <a:pt x="1957006" y="632715"/>
                  <a:pt x="1909482" y="699248"/>
                </a:cubicBezTo>
                <a:cubicBezTo>
                  <a:pt x="1900798" y="711406"/>
                  <a:pt x="1894541" y="726141"/>
                  <a:pt x="1882588" y="735106"/>
                </a:cubicBezTo>
                <a:cubicBezTo>
                  <a:pt x="1869714" y="744761"/>
                  <a:pt x="1852706" y="747059"/>
                  <a:pt x="1837765" y="753036"/>
                </a:cubicBezTo>
                <a:cubicBezTo>
                  <a:pt x="1831788" y="759012"/>
                  <a:pt x="1827173" y="766772"/>
                  <a:pt x="1819835" y="770965"/>
                </a:cubicBezTo>
                <a:cubicBezTo>
                  <a:pt x="1796959" y="784037"/>
                  <a:pt x="1743893" y="797756"/>
                  <a:pt x="1721223" y="806824"/>
                </a:cubicBezTo>
                <a:cubicBezTo>
                  <a:pt x="1700854" y="814972"/>
                  <a:pt x="1642337" y="839395"/>
                  <a:pt x="1622612" y="842683"/>
                </a:cubicBezTo>
                <a:cubicBezTo>
                  <a:pt x="1604682" y="845671"/>
                  <a:pt x="1586925" y="850002"/>
                  <a:pt x="1568823" y="851648"/>
                </a:cubicBezTo>
                <a:cubicBezTo>
                  <a:pt x="1521115" y="855985"/>
                  <a:pt x="1473200" y="857624"/>
                  <a:pt x="1425388" y="860612"/>
                </a:cubicBezTo>
                <a:cubicBezTo>
                  <a:pt x="1007207" y="840700"/>
                  <a:pt x="1500296" y="862524"/>
                  <a:pt x="815788" y="842683"/>
                </a:cubicBezTo>
                <a:cubicBezTo>
                  <a:pt x="750007" y="840776"/>
                  <a:pt x="684306" y="836706"/>
                  <a:pt x="618565" y="833718"/>
                </a:cubicBezTo>
                <a:cubicBezTo>
                  <a:pt x="607966" y="832393"/>
                  <a:pt x="498704" y="819160"/>
                  <a:pt x="484094" y="815789"/>
                </a:cubicBezTo>
                <a:cubicBezTo>
                  <a:pt x="465679" y="811539"/>
                  <a:pt x="448235" y="803835"/>
                  <a:pt x="430306" y="797859"/>
                </a:cubicBezTo>
                <a:lnTo>
                  <a:pt x="403412" y="788895"/>
                </a:lnTo>
                <a:cubicBezTo>
                  <a:pt x="382073" y="774669"/>
                  <a:pt x="353327" y="754887"/>
                  <a:pt x="331694" y="744071"/>
                </a:cubicBezTo>
                <a:cubicBezTo>
                  <a:pt x="323242" y="739845"/>
                  <a:pt x="313252" y="739332"/>
                  <a:pt x="304800" y="735106"/>
                </a:cubicBezTo>
                <a:cubicBezTo>
                  <a:pt x="295163" y="730288"/>
                  <a:pt x="287543" y="721995"/>
                  <a:pt x="277906" y="717177"/>
                </a:cubicBezTo>
                <a:cubicBezTo>
                  <a:pt x="269454" y="712951"/>
                  <a:pt x="259464" y="712438"/>
                  <a:pt x="251012" y="708212"/>
                </a:cubicBezTo>
                <a:cubicBezTo>
                  <a:pt x="185874" y="675643"/>
                  <a:pt x="256222" y="705709"/>
                  <a:pt x="206188" y="672353"/>
                </a:cubicBezTo>
                <a:cubicBezTo>
                  <a:pt x="195069" y="664940"/>
                  <a:pt x="182282" y="660400"/>
                  <a:pt x="170329" y="654424"/>
                </a:cubicBezTo>
                <a:cubicBezTo>
                  <a:pt x="152400" y="636495"/>
                  <a:pt x="130606" y="621733"/>
                  <a:pt x="116541" y="600636"/>
                </a:cubicBezTo>
                <a:cubicBezTo>
                  <a:pt x="73269" y="535729"/>
                  <a:pt x="90319" y="566122"/>
                  <a:pt x="62753" y="510989"/>
                </a:cubicBezTo>
                <a:cubicBezTo>
                  <a:pt x="63308" y="497671"/>
                  <a:pt x="69719" y="259349"/>
                  <a:pt x="80682" y="197224"/>
                </a:cubicBezTo>
                <a:cubicBezTo>
                  <a:pt x="92229" y="131792"/>
                  <a:pt x="97935" y="143887"/>
                  <a:pt x="152400" y="107577"/>
                </a:cubicBezTo>
                <a:lnTo>
                  <a:pt x="179294" y="89648"/>
                </a:lnTo>
              </a:path>
            </a:pathLst>
          </a:custGeom>
          <a:noFill/>
          <a:ln w="28575">
            <a:solidFill>
              <a:srgbClr val="7030A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Freeform 16">
            <a:extLst>
              <a:ext uri="{FF2B5EF4-FFF2-40B4-BE49-F238E27FC236}">
                <a16:creationId xmlns:a16="http://schemas.microsoft.com/office/drawing/2014/main" id="{02CB4D7C-9673-4E70-7B56-0741396AF875}"/>
              </a:ext>
            </a:extLst>
          </p:cNvPr>
          <p:cNvSpPr/>
          <p:nvPr/>
        </p:nvSpPr>
        <p:spPr>
          <a:xfrm>
            <a:off x="5980366" y="2114302"/>
            <a:ext cx="1440935" cy="750784"/>
          </a:xfrm>
          <a:custGeom>
            <a:avLst/>
            <a:gdLst>
              <a:gd name="connsiteX0" fmla="*/ 0 w 1937713"/>
              <a:gd name="connsiteY0" fmla="*/ 206189 h 860612"/>
              <a:gd name="connsiteX1" fmla="*/ 71718 w 1937713"/>
              <a:gd name="connsiteY1" fmla="*/ 179295 h 860612"/>
              <a:gd name="connsiteX2" fmla="*/ 98612 w 1937713"/>
              <a:gd name="connsiteY2" fmla="*/ 161365 h 860612"/>
              <a:gd name="connsiteX3" fmla="*/ 188259 w 1937713"/>
              <a:gd name="connsiteY3" fmla="*/ 134471 h 860612"/>
              <a:gd name="connsiteX4" fmla="*/ 242047 w 1937713"/>
              <a:gd name="connsiteY4" fmla="*/ 116542 h 860612"/>
              <a:gd name="connsiteX5" fmla="*/ 385482 w 1937713"/>
              <a:gd name="connsiteY5" fmla="*/ 98612 h 860612"/>
              <a:gd name="connsiteX6" fmla="*/ 609600 w 1937713"/>
              <a:gd name="connsiteY6" fmla="*/ 71718 h 860612"/>
              <a:gd name="connsiteX7" fmla="*/ 672353 w 1937713"/>
              <a:gd name="connsiteY7" fmla="*/ 62753 h 860612"/>
              <a:gd name="connsiteX8" fmla="*/ 869576 w 1937713"/>
              <a:gd name="connsiteY8" fmla="*/ 35859 h 860612"/>
              <a:gd name="connsiteX9" fmla="*/ 1048870 w 1937713"/>
              <a:gd name="connsiteY9" fmla="*/ 8965 h 860612"/>
              <a:gd name="connsiteX10" fmla="*/ 1228165 w 1937713"/>
              <a:gd name="connsiteY10" fmla="*/ 0 h 860612"/>
              <a:gd name="connsiteX11" fmla="*/ 1299882 w 1937713"/>
              <a:gd name="connsiteY11" fmla="*/ 8965 h 860612"/>
              <a:gd name="connsiteX12" fmla="*/ 1380565 w 1937713"/>
              <a:gd name="connsiteY12" fmla="*/ 44824 h 860612"/>
              <a:gd name="connsiteX13" fmla="*/ 1416423 w 1937713"/>
              <a:gd name="connsiteY13" fmla="*/ 71718 h 860612"/>
              <a:gd name="connsiteX14" fmla="*/ 1461247 w 1937713"/>
              <a:gd name="connsiteY14" fmla="*/ 89648 h 860612"/>
              <a:gd name="connsiteX15" fmla="*/ 1568823 w 1937713"/>
              <a:gd name="connsiteY15" fmla="*/ 143436 h 860612"/>
              <a:gd name="connsiteX16" fmla="*/ 1604682 w 1937713"/>
              <a:gd name="connsiteY16" fmla="*/ 161365 h 860612"/>
              <a:gd name="connsiteX17" fmla="*/ 1658470 w 1937713"/>
              <a:gd name="connsiteY17" fmla="*/ 206189 h 860612"/>
              <a:gd name="connsiteX18" fmla="*/ 1685365 w 1937713"/>
              <a:gd name="connsiteY18" fmla="*/ 233083 h 860612"/>
              <a:gd name="connsiteX19" fmla="*/ 1712259 w 1937713"/>
              <a:gd name="connsiteY19" fmla="*/ 251012 h 860612"/>
              <a:gd name="connsiteX20" fmla="*/ 1757082 w 1937713"/>
              <a:gd name="connsiteY20" fmla="*/ 295836 h 860612"/>
              <a:gd name="connsiteX21" fmla="*/ 1775012 w 1937713"/>
              <a:gd name="connsiteY21" fmla="*/ 313765 h 860612"/>
              <a:gd name="connsiteX22" fmla="*/ 1837765 w 1937713"/>
              <a:gd name="connsiteY22" fmla="*/ 367553 h 860612"/>
              <a:gd name="connsiteX23" fmla="*/ 1864659 w 1937713"/>
              <a:gd name="connsiteY23" fmla="*/ 385483 h 860612"/>
              <a:gd name="connsiteX24" fmla="*/ 1918447 w 1937713"/>
              <a:gd name="connsiteY24" fmla="*/ 448236 h 860612"/>
              <a:gd name="connsiteX25" fmla="*/ 1936376 w 1937713"/>
              <a:gd name="connsiteY25" fmla="*/ 510989 h 860612"/>
              <a:gd name="connsiteX26" fmla="*/ 1909482 w 1937713"/>
              <a:gd name="connsiteY26" fmla="*/ 699248 h 860612"/>
              <a:gd name="connsiteX27" fmla="*/ 1882588 w 1937713"/>
              <a:gd name="connsiteY27" fmla="*/ 735106 h 860612"/>
              <a:gd name="connsiteX28" fmla="*/ 1837765 w 1937713"/>
              <a:gd name="connsiteY28" fmla="*/ 753036 h 860612"/>
              <a:gd name="connsiteX29" fmla="*/ 1819835 w 1937713"/>
              <a:gd name="connsiteY29" fmla="*/ 770965 h 860612"/>
              <a:gd name="connsiteX30" fmla="*/ 1721223 w 1937713"/>
              <a:gd name="connsiteY30" fmla="*/ 806824 h 860612"/>
              <a:gd name="connsiteX31" fmla="*/ 1622612 w 1937713"/>
              <a:gd name="connsiteY31" fmla="*/ 842683 h 860612"/>
              <a:gd name="connsiteX32" fmla="*/ 1568823 w 1937713"/>
              <a:gd name="connsiteY32" fmla="*/ 851648 h 860612"/>
              <a:gd name="connsiteX33" fmla="*/ 1425388 w 1937713"/>
              <a:gd name="connsiteY33" fmla="*/ 860612 h 860612"/>
              <a:gd name="connsiteX34" fmla="*/ 815788 w 1937713"/>
              <a:gd name="connsiteY34" fmla="*/ 842683 h 860612"/>
              <a:gd name="connsiteX35" fmla="*/ 618565 w 1937713"/>
              <a:gd name="connsiteY35" fmla="*/ 833718 h 860612"/>
              <a:gd name="connsiteX36" fmla="*/ 484094 w 1937713"/>
              <a:gd name="connsiteY36" fmla="*/ 815789 h 860612"/>
              <a:gd name="connsiteX37" fmla="*/ 430306 w 1937713"/>
              <a:gd name="connsiteY37" fmla="*/ 797859 h 860612"/>
              <a:gd name="connsiteX38" fmla="*/ 403412 w 1937713"/>
              <a:gd name="connsiteY38" fmla="*/ 788895 h 860612"/>
              <a:gd name="connsiteX39" fmla="*/ 331694 w 1937713"/>
              <a:gd name="connsiteY39" fmla="*/ 744071 h 860612"/>
              <a:gd name="connsiteX40" fmla="*/ 304800 w 1937713"/>
              <a:gd name="connsiteY40" fmla="*/ 735106 h 860612"/>
              <a:gd name="connsiteX41" fmla="*/ 277906 w 1937713"/>
              <a:gd name="connsiteY41" fmla="*/ 717177 h 860612"/>
              <a:gd name="connsiteX42" fmla="*/ 251012 w 1937713"/>
              <a:gd name="connsiteY42" fmla="*/ 708212 h 860612"/>
              <a:gd name="connsiteX43" fmla="*/ 206188 w 1937713"/>
              <a:gd name="connsiteY43" fmla="*/ 672353 h 860612"/>
              <a:gd name="connsiteX44" fmla="*/ 170329 w 1937713"/>
              <a:gd name="connsiteY44" fmla="*/ 654424 h 860612"/>
              <a:gd name="connsiteX45" fmla="*/ 116541 w 1937713"/>
              <a:gd name="connsiteY45" fmla="*/ 600636 h 860612"/>
              <a:gd name="connsiteX46" fmla="*/ 62753 w 1937713"/>
              <a:gd name="connsiteY46" fmla="*/ 510989 h 860612"/>
              <a:gd name="connsiteX47" fmla="*/ 80682 w 1937713"/>
              <a:gd name="connsiteY47" fmla="*/ 197224 h 860612"/>
              <a:gd name="connsiteX48" fmla="*/ 152400 w 1937713"/>
              <a:gd name="connsiteY48" fmla="*/ 107577 h 860612"/>
              <a:gd name="connsiteX49" fmla="*/ 179294 w 1937713"/>
              <a:gd name="connsiteY49" fmla="*/ 89648 h 860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937713" h="860612">
                <a:moveTo>
                  <a:pt x="0" y="206189"/>
                </a:moveTo>
                <a:cubicBezTo>
                  <a:pt x="23906" y="197224"/>
                  <a:pt x="48475" y="189860"/>
                  <a:pt x="71718" y="179295"/>
                </a:cubicBezTo>
                <a:cubicBezTo>
                  <a:pt x="81527" y="174837"/>
                  <a:pt x="88766" y="165741"/>
                  <a:pt x="98612" y="161365"/>
                </a:cubicBezTo>
                <a:cubicBezTo>
                  <a:pt x="142489" y="141864"/>
                  <a:pt x="148147" y="146505"/>
                  <a:pt x="188259" y="134471"/>
                </a:cubicBezTo>
                <a:cubicBezTo>
                  <a:pt x="206361" y="129040"/>
                  <a:pt x="223405" y="119649"/>
                  <a:pt x="242047" y="116542"/>
                </a:cubicBezTo>
                <a:cubicBezTo>
                  <a:pt x="331040" y="101709"/>
                  <a:pt x="268526" y="110923"/>
                  <a:pt x="385482" y="98612"/>
                </a:cubicBezTo>
                <a:cubicBezTo>
                  <a:pt x="448665" y="91961"/>
                  <a:pt x="555749" y="79411"/>
                  <a:pt x="609600" y="71718"/>
                </a:cubicBezTo>
                <a:lnTo>
                  <a:pt x="672353" y="62753"/>
                </a:lnTo>
                <a:cubicBezTo>
                  <a:pt x="753641" y="51915"/>
                  <a:pt x="776988" y="51290"/>
                  <a:pt x="869576" y="35859"/>
                </a:cubicBezTo>
                <a:cubicBezTo>
                  <a:pt x="909414" y="29220"/>
                  <a:pt x="1001720" y="12333"/>
                  <a:pt x="1048870" y="8965"/>
                </a:cubicBezTo>
                <a:cubicBezTo>
                  <a:pt x="1108558" y="4701"/>
                  <a:pt x="1168400" y="2988"/>
                  <a:pt x="1228165" y="0"/>
                </a:cubicBezTo>
                <a:cubicBezTo>
                  <a:pt x="1252071" y="2988"/>
                  <a:pt x="1276407" y="3548"/>
                  <a:pt x="1299882" y="8965"/>
                </a:cubicBezTo>
                <a:cubicBezTo>
                  <a:pt x="1313356" y="12074"/>
                  <a:pt x="1366651" y="36128"/>
                  <a:pt x="1380565" y="44824"/>
                </a:cubicBezTo>
                <a:cubicBezTo>
                  <a:pt x="1393235" y="52743"/>
                  <a:pt x="1403362" y="64462"/>
                  <a:pt x="1416423" y="71718"/>
                </a:cubicBezTo>
                <a:cubicBezTo>
                  <a:pt x="1430490" y="79533"/>
                  <a:pt x="1446636" y="82904"/>
                  <a:pt x="1461247" y="89648"/>
                </a:cubicBezTo>
                <a:cubicBezTo>
                  <a:pt x="1461357" y="89699"/>
                  <a:pt x="1550839" y="134444"/>
                  <a:pt x="1568823" y="143436"/>
                </a:cubicBezTo>
                <a:lnTo>
                  <a:pt x="1604682" y="161365"/>
                </a:lnTo>
                <a:cubicBezTo>
                  <a:pt x="1683244" y="239927"/>
                  <a:pt x="1583592" y="143791"/>
                  <a:pt x="1658470" y="206189"/>
                </a:cubicBezTo>
                <a:cubicBezTo>
                  <a:pt x="1668210" y="214305"/>
                  <a:pt x="1675625" y="224967"/>
                  <a:pt x="1685365" y="233083"/>
                </a:cubicBezTo>
                <a:cubicBezTo>
                  <a:pt x="1693642" y="239980"/>
                  <a:pt x="1704151" y="243917"/>
                  <a:pt x="1712259" y="251012"/>
                </a:cubicBezTo>
                <a:cubicBezTo>
                  <a:pt x="1728161" y="264926"/>
                  <a:pt x="1742141" y="280895"/>
                  <a:pt x="1757082" y="295836"/>
                </a:cubicBezTo>
                <a:cubicBezTo>
                  <a:pt x="1763059" y="301813"/>
                  <a:pt x="1767980" y="309077"/>
                  <a:pt x="1775012" y="313765"/>
                </a:cubicBezTo>
                <a:cubicBezTo>
                  <a:pt x="1836755" y="354928"/>
                  <a:pt x="1761679" y="302337"/>
                  <a:pt x="1837765" y="367553"/>
                </a:cubicBezTo>
                <a:cubicBezTo>
                  <a:pt x="1845945" y="374565"/>
                  <a:pt x="1856479" y="378471"/>
                  <a:pt x="1864659" y="385483"/>
                </a:cubicBezTo>
                <a:cubicBezTo>
                  <a:pt x="1883960" y="402027"/>
                  <a:pt x="1906551" y="424443"/>
                  <a:pt x="1918447" y="448236"/>
                </a:cubicBezTo>
                <a:cubicBezTo>
                  <a:pt x="1924879" y="461101"/>
                  <a:pt x="1933503" y="499494"/>
                  <a:pt x="1936376" y="510989"/>
                </a:cubicBezTo>
                <a:cubicBezTo>
                  <a:pt x="1928255" y="657186"/>
                  <a:pt x="1957006" y="632715"/>
                  <a:pt x="1909482" y="699248"/>
                </a:cubicBezTo>
                <a:cubicBezTo>
                  <a:pt x="1900798" y="711406"/>
                  <a:pt x="1894541" y="726141"/>
                  <a:pt x="1882588" y="735106"/>
                </a:cubicBezTo>
                <a:cubicBezTo>
                  <a:pt x="1869714" y="744761"/>
                  <a:pt x="1852706" y="747059"/>
                  <a:pt x="1837765" y="753036"/>
                </a:cubicBezTo>
                <a:cubicBezTo>
                  <a:pt x="1831788" y="759012"/>
                  <a:pt x="1827173" y="766772"/>
                  <a:pt x="1819835" y="770965"/>
                </a:cubicBezTo>
                <a:cubicBezTo>
                  <a:pt x="1796959" y="784037"/>
                  <a:pt x="1743893" y="797756"/>
                  <a:pt x="1721223" y="806824"/>
                </a:cubicBezTo>
                <a:cubicBezTo>
                  <a:pt x="1700854" y="814972"/>
                  <a:pt x="1642337" y="839395"/>
                  <a:pt x="1622612" y="842683"/>
                </a:cubicBezTo>
                <a:cubicBezTo>
                  <a:pt x="1604682" y="845671"/>
                  <a:pt x="1586925" y="850002"/>
                  <a:pt x="1568823" y="851648"/>
                </a:cubicBezTo>
                <a:cubicBezTo>
                  <a:pt x="1521115" y="855985"/>
                  <a:pt x="1473200" y="857624"/>
                  <a:pt x="1425388" y="860612"/>
                </a:cubicBezTo>
                <a:cubicBezTo>
                  <a:pt x="1007207" y="840700"/>
                  <a:pt x="1500296" y="862524"/>
                  <a:pt x="815788" y="842683"/>
                </a:cubicBezTo>
                <a:cubicBezTo>
                  <a:pt x="750007" y="840776"/>
                  <a:pt x="684306" y="836706"/>
                  <a:pt x="618565" y="833718"/>
                </a:cubicBezTo>
                <a:cubicBezTo>
                  <a:pt x="607966" y="832393"/>
                  <a:pt x="498704" y="819160"/>
                  <a:pt x="484094" y="815789"/>
                </a:cubicBezTo>
                <a:cubicBezTo>
                  <a:pt x="465679" y="811539"/>
                  <a:pt x="448235" y="803835"/>
                  <a:pt x="430306" y="797859"/>
                </a:cubicBezTo>
                <a:lnTo>
                  <a:pt x="403412" y="788895"/>
                </a:lnTo>
                <a:cubicBezTo>
                  <a:pt x="382073" y="774669"/>
                  <a:pt x="353327" y="754887"/>
                  <a:pt x="331694" y="744071"/>
                </a:cubicBezTo>
                <a:cubicBezTo>
                  <a:pt x="323242" y="739845"/>
                  <a:pt x="313252" y="739332"/>
                  <a:pt x="304800" y="735106"/>
                </a:cubicBezTo>
                <a:cubicBezTo>
                  <a:pt x="295163" y="730288"/>
                  <a:pt x="287543" y="721995"/>
                  <a:pt x="277906" y="717177"/>
                </a:cubicBezTo>
                <a:cubicBezTo>
                  <a:pt x="269454" y="712951"/>
                  <a:pt x="259464" y="712438"/>
                  <a:pt x="251012" y="708212"/>
                </a:cubicBezTo>
                <a:cubicBezTo>
                  <a:pt x="185874" y="675643"/>
                  <a:pt x="256222" y="705709"/>
                  <a:pt x="206188" y="672353"/>
                </a:cubicBezTo>
                <a:cubicBezTo>
                  <a:pt x="195069" y="664940"/>
                  <a:pt x="182282" y="660400"/>
                  <a:pt x="170329" y="654424"/>
                </a:cubicBezTo>
                <a:cubicBezTo>
                  <a:pt x="152400" y="636495"/>
                  <a:pt x="130606" y="621733"/>
                  <a:pt x="116541" y="600636"/>
                </a:cubicBezTo>
                <a:cubicBezTo>
                  <a:pt x="73269" y="535729"/>
                  <a:pt x="90319" y="566122"/>
                  <a:pt x="62753" y="510989"/>
                </a:cubicBezTo>
                <a:cubicBezTo>
                  <a:pt x="63308" y="497671"/>
                  <a:pt x="69719" y="259349"/>
                  <a:pt x="80682" y="197224"/>
                </a:cubicBezTo>
                <a:cubicBezTo>
                  <a:pt x="92229" y="131792"/>
                  <a:pt x="97935" y="143887"/>
                  <a:pt x="152400" y="107577"/>
                </a:cubicBezTo>
                <a:lnTo>
                  <a:pt x="179294" y="89648"/>
                </a:lnTo>
              </a:path>
            </a:pathLst>
          </a:custGeom>
          <a:noFill/>
          <a:ln w="28575">
            <a:solidFill>
              <a:srgbClr val="7030A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Freeform 17">
            <a:extLst>
              <a:ext uri="{FF2B5EF4-FFF2-40B4-BE49-F238E27FC236}">
                <a16:creationId xmlns:a16="http://schemas.microsoft.com/office/drawing/2014/main" id="{518B3B95-02F8-C422-C11D-4FDB3A1DE959}"/>
              </a:ext>
            </a:extLst>
          </p:cNvPr>
          <p:cNvSpPr/>
          <p:nvPr/>
        </p:nvSpPr>
        <p:spPr>
          <a:xfrm>
            <a:off x="3815900" y="2095957"/>
            <a:ext cx="1440935" cy="750784"/>
          </a:xfrm>
          <a:custGeom>
            <a:avLst/>
            <a:gdLst>
              <a:gd name="connsiteX0" fmla="*/ 0 w 1937713"/>
              <a:gd name="connsiteY0" fmla="*/ 206189 h 860612"/>
              <a:gd name="connsiteX1" fmla="*/ 71718 w 1937713"/>
              <a:gd name="connsiteY1" fmla="*/ 179295 h 860612"/>
              <a:gd name="connsiteX2" fmla="*/ 98612 w 1937713"/>
              <a:gd name="connsiteY2" fmla="*/ 161365 h 860612"/>
              <a:gd name="connsiteX3" fmla="*/ 188259 w 1937713"/>
              <a:gd name="connsiteY3" fmla="*/ 134471 h 860612"/>
              <a:gd name="connsiteX4" fmla="*/ 242047 w 1937713"/>
              <a:gd name="connsiteY4" fmla="*/ 116542 h 860612"/>
              <a:gd name="connsiteX5" fmla="*/ 385482 w 1937713"/>
              <a:gd name="connsiteY5" fmla="*/ 98612 h 860612"/>
              <a:gd name="connsiteX6" fmla="*/ 609600 w 1937713"/>
              <a:gd name="connsiteY6" fmla="*/ 71718 h 860612"/>
              <a:gd name="connsiteX7" fmla="*/ 672353 w 1937713"/>
              <a:gd name="connsiteY7" fmla="*/ 62753 h 860612"/>
              <a:gd name="connsiteX8" fmla="*/ 869576 w 1937713"/>
              <a:gd name="connsiteY8" fmla="*/ 35859 h 860612"/>
              <a:gd name="connsiteX9" fmla="*/ 1048870 w 1937713"/>
              <a:gd name="connsiteY9" fmla="*/ 8965 h 860612"/>
              <a:gd name="connsiteX10" fmla="*/ 1228165 w 1937713"/>
              <a:gd name="connsiteY10" fmla="*/ 0 h 860612"/>
              <a:gd name="connsiteX11" fmla="*/ 1299882 w 1937713"/>
              <a:gd name="connsiteY11" fmla="*/ 8965 h 860612"/>
              <a:gd name="connsiteX12" fmla="*/ 1380565 w 1937713"/>
              <a:gd name="connsiteY12" fmla="*/ 44824 h 860612"/>
              <a:gd name="connsiteX13" fmla="*/ 1416423 w 1937713"/>
              <a:gd name="connsiteY13" fmla="*/ 71718 h 860612"/>
              <a:gd name="connsiteX14" fmla="*/ 1461247 w 1937713"/>
              <a:gd name="connsiteY14" fmla="*/ 89648 h 860612"/>
              <a:gd name="connsiteX15" fmla="*/ 1568823 w 1937713"/>
              <a:gd name="connsiteY15" fmla="*/ 143436 h 860612"/>
              <a:gd name="connsiteX16" fmla="*/ 1604682 w 1937713"/>
              <a:gd name="connsiteY16" fmla="*/ 161365 h 860612"/>
              <a:gd name="connsiteX17" fmla="*/ 1658470 w 1937713"/>
              <a:gd name="connsiteY17" fmla="*/ 206189 h 860612"/>
              <a:gd name="connsiteX18" fmla="*/ 1685365 w 1937713"/>
              <a:gd name="connsiteY18" fmla="*/ 233083 h 860612"/>
              <a:gd name="connsiteX19" fmla="*/ 1712259 w 1937713"/>
              <a:gd name="connsiteY19" fmla="*/ 251012 h 860612"/>
              <a:gd name="connsiteX20" fmla="*/ 1757082 w 1937713"/>
              <a:gd name="connsiteY20" fmla="*/ 295836 h 860612"/>
              <a:gd name="connsiteX21" fmla="*/ 1775012 w 1937713"/>
              <a:gd name="connsiteY21" fmla="*/ 313765 h 860612"/>
              <a:gd name="connsiteX22" fmla="*/ 1837765 w 1937713"/>
              <a:gd name="connsiteY22" fmla="*/ 367553 h 860612"/>
              <a:gd name="connsiteX23" fmla="*/ 1864659 w 1937713"/>
              <a:gd name="connsiteY23" fmla="*/ 385483 h 860612"/>
              <a:gd name="connsiteX24" fmla="*/ 1918447 w 1937713"/>
              <a:gd name="connsiteY24" fmla="*/ 448236 h 860612"/>
              <a:gd name="connsiteX25" fmla="*/ 1936376 w 1937713"/>
              <a:gd name="connsiteY25" fmla="*/ 510989 h 860612"/>
              <a:gd name="connsiteX26" fmla="*/ 1909482 w 1937713"/>
              <a:gd name="connsiteY26" fmla="*/ 699248 h 860612"/>
              <a:gd name="connsiteX27" fmla="*/ 1882588 w 1937713"/>
              <a:gd name="connsiteY27" fmla="*/ 735106 h 860612"/>
              <a:gd name="connsiteX28" fmla="*/ 1837765 w 1937713"/>
              <a:gd name="connsiteY28" fmla="*/ 753036 h 860612"/>
              <a:gd name="connsiteX29" fmla="*/ 1819835 w 1937713"/>
              <a:gd name="connsiteY29" fmla="*/ 770965 h 860612"/>
              <a:gd name="connsiteX30" fmla="*/ 1721223 w 1937713"/>
              <a:gd name="connsiteY30" fmla="*/ 806824 h 860612"/>
              <a:gd name="connsiteX31" fmla="*/ 1622612 w 1937713"/>
              <a:gd name="connsiteY31" fmla="*/ 842683 h 860612"/>
              <a:gd name="connsiteX32" fmla="*/ 1568823 w 1937713"/>
              <a:gd name="connsiteY32" fmla="*/ 851648 h 860612"/>
              <a:gd name="connsiteX33" fmla="*/ 1425388 w 1937713"/>
              <a:gd name="connsiteY33" fmla="*/ 860612 h 860612"/>
              <a:gd name="connsiteX34" fmla="*/ 815788 w 1937713"/>
              <a:gd name="connsiteY34" fmla="*/ 842683 h 860612"/>
              <a:gd name="connsiteX35" fmla="*/ 618565 w 1937713"/>
              <a:gd name="connsiteY35" fmla="*/ 833718 h 860612"/>
              <a:gd name="connsiteX36" fmla="*/ 484094 w 1937713"/>
              <a:gd name="connsiteY36" fmla="*/ 815789 h 860612"/>
              <a:gd name="connsiteX37" fmla="*/ 430306 w 1937713"/>
              <a:gd name="connsiteY37" fmla="*/ 797859 h 860612"/>
              <a:gd name="connsiteX38" fmla="*/ 403412 w 1937713"/>
              <a:gd name="connsiteY38" fmla="*/ 788895 h 860612"/>
              <a:gd name="connsiteX39" fmla="*/ 331694 w 1937713"/>
              <a:gd name="connsiteY39" fmla="*/ 744071 h 860612"/>
              <a:gd name="connsiteX40" fmla="*/ 304800 w 1937713"/>
              <a:gd name="connsiteY40" fmla="*/ 735106 h 860612"/>
              <a:gd name="connsiteX41" fmla="*/ 277906 w 1937713"/>
              <a:gd name="connsiteY41" fmla="*/ 717177 h 860612"/>
              <a:gd name="connsiteX42" fmla="*/ 251012 w 1937713"/>
              <a:gd name="connsiteY42" fmla="*/ 708212 h 860612"/>
              <a:gd name="connsiteX43" fmla="*/ 206188 w 1937713"/>
              <a:gd name="connsiteY43" fmla="*/ 672353 h 860612"/>
              <a:gd name="connsiteX44" fmla="*/ 170329 w 1937713"/>
              <a:gd name="connsiteY44" fmla="*/ 654424 h 860612"/>
              <a:gd name="connsiteX45" fmla="*/ 116541 w 1937713"/>
              <a:gd name="connsiteY45" fmla="*/ 600636 h 860612"/>
              <a:gd name="connsiteX46" fmla="*/ 62753 w 1937713"/>
              <a:gd name="connsiteY46" fmla="*/ 510989 h 860612"/>
              <a:gd name="connsiteX47" fmla="*/ 80682 w 1937713"/>
              <a:gd name="connsiteY47" fmla="*/ 197224 h 860612"/>
              <a:gd name="connsiteX48" fmla="*/ 152400 w 1937713"/>
              <a:gd name="connsiteY48" fmla="*/ 107577 h 860612"/>
              <a:gd name="connsiteX49" fmla="*/ 179294 w 1937713"/>
              <a:gd name="connsiteY49" fmla="*/ 89648 h 860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937713" h="860612">
                <a:moveTo>
                  <a:pt x="0" y="206189"/>
                </a:moveTo>
                <a:cubicBezTo>
                  <a:pt x="23906" y="197224"/>
                  <a:pt x="48475" y="189860"/>
                  <a:pt x="71718" y="179295"/>
                </a:cubicBezTo>
                <a:cubicBezTo>
                  <a:pt x="81527" y="174837"/>
                  <a:pt x="88766" y="165741"/>
                  <a:pt x="98612" y="161365"/>
                </a:cubicBezTo>
                <a:cubicBezTo>
                  <a:pt x="142489" y="141864"/>
                  <a:pt x="148147" y="146505"/>
                  <a:pt x="188259" y="134471"/>
                </a:cubicBezTo>
                <a:cubicBezTo>
                  <a:pt x="206361" y="129040"/>
                  <a:pt x="223405" y="119649"/>
                  <a:pt x="242047" y="116542"/>
                </a:cubicBezTo>
                <a:cubicBezTo>
                  <a:pt x="331040" y="101709"/>
                  <a:pt x="268526" y="110923"/>
                  <a:pt x="385482" y="98612"/>
                </a:cubicBezTo>
                <a:cubicBezTo>
                  <a:pt x="448665" y="91961"/>
                  <a:pt x="555749" y="79411"/>
                  <a:pt x="609600" y="71718"/>
                </a:cubicBezTo>
                <a:lnTo>
                  <a:pt x="672353" y="62753"/>
                </a:lnTo>
                <a:cubicBezTo>
                  <a:pt x="753641" y="51915"/>
                  <a:pt x="776988" y="51290"/>
                  <a:pt x="869576" y="35859"/>
                </a:cubicBezTo>
                <a:cubicBezTo>
                  <a:pt x="909414" y="29220"/>
                  <a:pt x="1001720" y="12333"/>
                  <a:pt x="1048870" y="8965"/>
                </a:cubicBezTo>
                <a:cubicBezTo>
                  <a:pt x="1108558" y="4701"/>
                  <a:pt x="1168400" y="2988"/>
                  <a:pt x="1228165" y="0"/>
                </a:cubicBezTo>
                <a:cubicBezTo>
                  <a:pt x="1252071" y="2988"/>
                  <a:pt x="1276407" y="3548"/>
                  <a:pt x="1299882" y="8965"/>
                </a:cubicBezTo>
                <a:cubicBezTo>
                  <a:pt x="1313356" y="12074"/>
                  <a:pt x="1366651" y="36128"/>
                  <a:pt x="1380565" y="44824"/>
                </a:cubicBezTo>
                <a:cubicBezTo>
                  <a:pt x="1393235" y="52743"/>
                  <a:pt x="1403362" y="64462"/>
                  <a:pt x="1416423" y="71718"/>
                </a:cubicBezTo>
                <a:cubicBezTo>
                  <a:pt x="1430490" y="79533"/>
                  <a:pt x="1446636" y="82904"/>
                  <a:pt x="1461247" y="89648"/>
                </a:cubicBezTo>
                <a:cubicBezTo>
                  <a:pt x="1461357" y="89699"/>
                  <a:pt x="1550839" y="134444"/>
                  <a:pt x="1568823" y="143436"/>
                </a:cubicBezTo>
                <a:lnTo>
                  <a:pt x="1604682" y="161365"/>
                </a:lnTo>
                <a:cubicBezTo>
                  <a:pt x="1683244" y="239927"/>
                  <a:pt x="1583592" y="143791"/>
                  <a:pt x="1658470" y="206189"/>
                </a:cubicBezTo>
                <a:cubicBezTo>
                  <a:pt x="1668210" y="214305"/>
                  <a:pt x="1675625" y="224967"/>
                  <a:pt x="1685365" y="233083"/>
                </a:cubicBezTo>
                <a:cubicBezTo>
                  <a:pt x="1693642" y="239980"/>
                  <a:pt x="1704151" y="243917"/>
                  <a:pt x="1712259" y="251012"/>
                </a:cubicBezTo>
                <a:cubicBezTo>
                  <a:pt x="1728161" y="264926"/>
                  <a:pt x="1742141" y="280895"/>
                  <a:pt x="1757082" y="295836"/>
                </a:cubicBezTo>
                <a:cubicBezTo>
                  <a:pt x="1763059" y="301813"/>
                  <a:pt x="1767980" y="309077"/>
                  <a:pt x="1775012" y="313765"/>
                </a:cubicBezTo>
                <a:cubicBezTo>
                  <a:pt x="1836755" y="354928"/>
                  <a:pt x="1761679" y="302337"/>
                  <a:pt x="1837765" y="367553"/>
                </a:cubicBezTo>
                <a:cubicBezTo>
                  <a:pt x="1845945" y="374565"/>
                  <a:pt x="1856479" y="378471"/>
                  <a:pt x="1864659" y="385483"/>
                </a:cubicBezTo>
                <a:cubicBezTo>
                  <a:pt x="1883960" y="402027"/>
                  <a:pt x="1906551" y="424443"/>
                  <a:pt x="1918447" y="448236"/>
                </a:cubicBezTo>
                <a:cubicBezTo>
                  <a:pt x="1924879" y="461101"/>
                  <a:pt x="1933503" y="499494"/>
                  <a:pt x="1936376" y="510989"/>
                </a:cubicBezTo>
                <a:cubicBezTo>
                  <a:pt x="1928255" y="657186"/>
                  <a:pt x="1957006" y="632715"/>
                  <a:pt x="1909482" y="699248"/>
                </a:cubicBezTo>
                <a:cubicBezTo>
                  <a:pt x="1900798" y="711406"/>
                  <a:pt x="1894541" y="726141"/>
                  <a:pt x="1882588" y="735106"/>
                </a:cubicBezTo>
                <a:cubicBezTo>
                  <a:pt x="1869714" y="744761"/>
                  <a:pt x="1852706" y="747059"/>
                  <a:pt x="1837765" y="753036"/>
                </a:cubicBezTo>
                <a:cubicBezTo>
                  <a:pt x="1831788" y="759012"/>
                  <a:pt x="1827173" y="766772"/>
                  <a:pt x="1819835" y="770965"/>
                </a:cubicBezTo>
                <a:cubicBezTo>
                  <a:pt x="1796959" y="784037"/>
                  <a:pt x="1743893" y="797756"/>
                  <a:pt x="1721223" y="806824"/>
                </a:cubicBezTo>
                <a:cubicBezTo>
                  <a:pt x="1700854" y="814972"/>
                  <a:pt x="1642337" y="839395"/>
                  <a:pt x="1622612" y="842683"/>
                </a:cubicBezTo>
                <a:cubicBezTo>
                  <a:pt x="1604682" y="845671"/>
                  <a:pt x="1586925" y="850002"/>
                  <a:pt x="1568823" y="851648"/>
                </a:cubicBezTo>
                <a:cubicBezTo>
                  <a:pt x="1521115" y="855985"/>
                  <a:pt x="1473200" y="857624"/>
                  <a:pt x="1425388" y="860612"/>
                </a:cubicBezTo>
                <a:cubicBezTo>
                  <a:pt x="1007207" y="840700"/>
                  <a:pt x="1500296" y="862524"/>
                  <a:pt x="815788" y="842683"/>
                </a:cubicBezTo>
                <a:cubicBezTo>
                  <a:pt x="750007" y="840776"/>
                  <a:pt x="684306" y="836706"/>
                  <a:pt x="618565" y="833718"/>
                </a:cubicBezTo>
                <a:cubicBezTo>
                  <a:pt x="607966" y="832393"/>
                  <a:pt x="498704" y="819160"/>
                  <a:pt x="484094" y="815789"/>
                </a:cubicBezTo>
                <a:cubicBezTo>
                  <a:pt x="465679" y="811539"/>
                  <a:pt x="448235" y="803835"/>
                  <a:pt x="430306" y="797859"/>
                </a:cubicBezTo>
                <a:lnTo>
                  <a:pt x="403412" y="788895"/>
                </a:lnTo>
                <a:cubicBezTo>
                  <a:pt x="382073" y="774669"/>
                  <a:pt x="353327" y="754887"/>
                  <a:pt x="331694" y="744071"/>
                </a:cubicBezTo>
                <a:cubicBezTo>
                  <a:pt x="323242" y="739845"/>
                  <a:pt x="313252" y="739332"/>
                  <a:pt x="304800" y="735106"/>
                </a:cubicBezTo>
                <a:cubicBezTo>
                  <a:pt x="295163" y="730288"/>
                  <a:pt x="287543" y="721995"/>
                  <a:pt x="277906" y="717177"/>
                </a:cubicBezTo>
                <a:cubicBezTo>
                  <a:pt x="269454" y="712951"/>
                  <a:pt x="259464" y="712438"/>
                  <a:pt x="251012" y="708212"/>
                </a:cubicBezTo>
                <a:cubicBezTo>
                  <a:pt x="185874" y="675643"/>
                  <a:pt x="256222" y="705709"/>
                  <a:pt x="206188" y="672353"/>
                </a:cubicBezTo>
                <a:cubicBezTo>
                  <a:pt x="195069" y="664940"/>
                  <a:pt x="182282" y="660400"/>
                  <a:pt x="170329" y="654424"/>
                </a:cubicBezTo>
                <a:cubicBezTo>
                  <a:pt x="152400" y="636495"/>
                  <a:pt x="130606" y="621733"/>
                  <a:pt x="116541" y="600636"/>
                </a:cubicBezTo>
                <a:cubicBezTo>
                  <a:pt x="73269" y="535729"/>
                  <a:pt x="90319" y="566122"/>
                  <a:pt x="62753" y="510989"/>
                </a:cubicBezTo>
                <a:cubicBezTo>
                  <a:pt x="63308" y="497671"/>
                  <a:pt x="69719" y="259349"/>
                  <a:pt x="80682" y="197224"/>
                </a:cubicBezTo>
                <a:cubicBezTo>
                  <a:pt x="92229" y="131792"/>
                  <a:pt x="97935" y="143887"/>
                  <a:pt x="152400" y="107577"/>
                </a:cubicBezTo>
                <a:lnTo>
                  <a:pt x="179294" y="89648"/>
                </a:lnTo>
              </a:path>
            </a:pathLst>
          </a:custGeom>
          <a:noFill/>
          <a:ln w="28575">
            <a:solidFill>
              <a:srgbClr val="7030A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Freeform 20">
            <a:extLst>
              <a:ext uri="{FF2B5EF4-FFF2-40B4-BE49-F238E27FC236}">
                <a16:creationId xmlns:a16="http://schemas.microsoft.com/office/drawing/2014/main" id="{3EF971AE-24C6-214C-DCA8-F4A9727AC3B4}"/>
              </a:ext>
            </a:extLst>
          </p:cNvPr>
          <p:cNvSpPr/>
          <p:nvPr/>
        </p:nvSpPr>
        <p:spPr>
          <a:xfrm>
            <a:off x="5259898" y="4082245"/>
            <a:ext cx="1440935" cy="750784"/>
          </a:xfrm>
          <a:custGeom>
            <a:avLst/>
            <a:gdLst>
              <a:gd name="connsiteX0" fmla="*/ 0 w 1937713"/>
              <a:gd name="connsiteY0" fmla="*/ 206189 h 860612"/>
              <a:gd name="connsiteX1" fmla="*/ 71718 w 1937713"/>
              <a:gd name="connsiteY1" fmla="*/ 179295 h 860612"/>
              <a:gd name="connsiteX2" fmla="*/ 98612 w 1937713"/>
              <a:gd name="connsiteY2" fmla="*/ 161365 h 860612"/>
              <a:gd name="connsiteX3" fmla="*/ 188259 w 1937713"/>
              <a:gd name="connsiteY3" fmla="*/ 134471 h 860612"/>
              <a:gd name="connsiteX4" fmla="*/ 242047 w 1937713"/>
              <a:gd name="connsiteY4" fmla="*/ 116542 h 860612"/>
              <a:gd name="connsiteX5" fmla="*/ 385482 w 1937713"/>
              <a:gd name="connsiteY5" fmla="*/ 98612 h 860612"/>
              <a:gd name="connsiteX6" fmla="*/ 609600 w 1937713"/>
              <a:gd name="connsiteY6" fmla="*/ 71718 h 860612"/>
              <a:gd name="connsiteX7" fmla="*/ 672353 w 1937713"/>
              <a:gd name="connsiteY7" fmla="*/ 62753 h 860612"/>
              <a:gd name="connsiteX8" fmla="*/ 869576 w 1937713"/>
              <a:gd name="connsiteY8" fmla="*/ 35859 h 860612"/>
              <a:gd name="connsiteX9" fmla="*/ 1048870 w 1937713"/>
              <a:gd name="connsiteY9" fmla="*/ 8965 h 860612"/>
              <a:gd name="connsiteX10" fmla="*/ 1228165 w 1937713"/>
              <a:gd name="connsiteY10" fmla="*/ 0 h 860612"/>
              <a:gd name="connsiteX11" fmla="*/ 1299882 w 1937713"/>
              <a:gd name="connsiteY11" fmla="*/ 8965 h 860612"/>
              <a:gd name="connsiteX12" fmla="*/ 1380565 w 1937713"/>
              <a:gd name="connsiteY12" fmla="*/ 44824 h 860612"/>
              <a:gd name="connsiteX13" fmla="*/ 1416423 w 1937713"/>
              <a:gd name="connsiteY13" fmla="*/ 71718 h 860612"/>
              <a:gd name="connsiteX14" fmla="*/ 1461247 w 1937713"/>
              <a:gd name="connsiteY14" fmla="*/ 89648 h 860612"/>
              <a:gd name="connsiteX15" fmla="*/ 1568823 w 1937713"/>
              <a:gd name="connsiteY15" fmla="*/ 143436 h 860612"/>
              <a:gd name="connsiteX16" fmla="*/ 1604682 w 1937713"/>
              <a:gd name="connsiteY16" fmla="*/ 161365 h 860612"/>
              <a:gd name="connsiteX17" fmla="*/ 1658470 w 1937713"/>
              <a:gd name="connsiteY17" fmla="*/ 206189 h 860612"/>
              <a:gd name="connsiteX18" fmla="*/ 1685365 w 1937713"/>
              <a:gd name="connsiteY18" fmla="*/ 233083 h 860612"/>
              <a:gd name="connsiteX19" fmla="*/ 1712259 w 1937713"/>
              <a:gd name="connsiteY19" fmla="*/ 251012 h 860612"/>
              <a:gd name="connsiteX20" fmla="*/ 1757082 w 1937713"/>
              <a:gd name="connsiteY20" fmla="*/ 295836 h 860612"/>
              <a:gd name="connsiteX21" fmla="*/ 1775012 w 1937713"/>
              <a:gd name="connsiteY21" fmla="*/ 313765 h 860612"/>
              <a:gd name="connsiteX22" fmla="*/ 1837765 w 1937713"/>
              <a:gd name="connsiteY22" fmla="*/ 367553 h 860612"/>
              <a:gd name="connsiteX23" fmla="*/ 1864659 w 1937713"/>
              <a:gd name="connsiteY23" fmla="*/ 385483 h 860612"/>
              <a:gd name="connsiteX24" fmla="*/ 1918447 w 1937713"/>
              <a:gd name="connsiteY24" fmla="*/ 448236 h 860612"/>
              <a:gd name="connsiteX25" fmla="*/ 1936376 w 1937713"/>
              <a:gd name="connsiteY25" fmla="*/ 510989 h 860612"/>
              <a:gd name="connsiteX26" fmla="*/ 1909482 w 1937713"/>
              <a:gd name="connsiteY26" fmla="*/ 699248 h 860612"/>
              <a:gd name="connsiteX27" fmla="*/ 1882588 w 1937713"/>
              <a:gd name="connsiteY27" fmla="*/ 735106 h 860612"/>
              <a:gd name="connsiteX28" fmla="*/ 1837765 w 1937713"/>
              <a:gd name="connsiteY28" fmla="*/ 753036 h 860612"/>
              <a:gd name="connsiteX29" fmla="*/ 1819835 w 1937713"/>
              <a:gd name="connsiteY29" fmla="*/ 770965 h 860612"/>
              <a:gd name="connsiteX30" fmla="*/ 1721223 w 1937713"/>
              <a:gd name="connsiteY30" fmla="*/ 806824 h 860612"/>
              <a:gd name="connsiteX31" fmla="*/ 1622612 w 1937713"/>
              <a:gd name="connsiteY31" fmla="*/ 842683 h 860612"/>
              <a:gd name="connsiteX32" fmla="*/ 1568823 w 1937713"/>
              <a:gd name="connsiteY32" fmla="*/ 851648 h 860612"/>
              <a:gd name="connsiteX33" fmla="*/ 1425388 w 1937713"/>
              <a:gd name="connsiteY33" fmla="*/ 860612 h 860612"/>
              <a:gd name="connsiteX34" fmla="*/ 815788 w 1937713"/>
              <a:gd name="connsiteY34" fmla="*/ 842683 h 860612"/>
              <a:gd name="connsiteX35" fmla="*/ 618565 w 1937713"/>
              <a:gd name="connsiteY35" fmla="*/ 833718 h 860612"/>
              <a:gd name="connsiteX36" fmla="*/ 484094 w 1937713"/>
              <a:gd name="connsiteY36" fmla="*/ 815789 h 860612"/>
              <a:gd name="connsiteX37" fmla="*/ 430306 w 1937713"/>
              <a:gd name="connsiteY37" fmla="*/ 797859 h 860612"/>
              <a:gd name="connsiteX38" fmla="*/ 403412 w 1937713"/>
              <a:gd name="connsiteY38" fmla="*/ 788895 h 860612"/>
              <a:gd name="connsiteX39" fmla="*/ 331694 w 1937713"/>
              <a:gd name="connsiteY39" fmla="*/ 744071 h 860612"/>
              <a:gd name="connsiteX40" fmla="*/ 304800 w 1937713"/>
              <a:gd name="connsiteY40" fmla="*/ 735106 h 860612"/>
              <a:gd name="connsiteX41" fmla="*/ 277906 w 1937713"/>
              <a:gd name="connsiteY41" fmla="*/ 717177 h 860612"/>
              <a:gd name="connsiteX42" fmla="*/ 251012 w 1937713"/>
              <a:gd name="connsiteY42" fmla="*/ 708212 h 860612"/>
              <a:gd name="connsiteX43" fmla="*/ 206188 w 1937713"/>
              <a:gd name="connsiteY43" fmla="*/ 672353 h 860612"/>
              <a:gd name="connsiteX44" fmla="*/ 170329 w 1937713"/>
              <a:gd name="connsiteY44" fmla="*/ 654424 h 860612"/>
              <a:gd name="connsiteX45" fmla="*/ 116541 w 1937713"/>
              <a:gd name="connsiteY45" fmla="*/ 600636 h 860612"/>
              <a:gd name="connsiteX46" fmla="*/ 62753 w 1937713"/>
              <a:gd name="connsiteY46" fmla="*/ 510989 h 860612"/>
              <a:gd name="connsiteX47" fmla="*/ 80682 w 1937713"/>
              <a:gd name="connsiteY47" fmla="*/ 197224 h 860612"/>
              <a:gd name="connsiteX48" fmla="*/ 152400 w 1937713"/>
              <a:gd name="connsiteY48" fmla="*/ 107577 h 860612"/>
              <a:gd name="connsiteX49" fmla="*/ 179294 w 1937713"/>
              <a:gd name="connsiteY49" fmla="*/ 89648 h 860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937713" h="860612">
                <a:moveTo>
                  <a:pt x="0" y="206189"/>
                </a:moveTo>
                <a:cubicBezTo>
                  <a:pt x="23906" y="197224"/>
                  <a:pt x="48475" y="189860"/>
                  <a:pt x="71718" y="179295"/>
                </a:cubicBezTo>
                <a:cubicBezTo>
                  <a:pt x="81527" y="174837"/>
                  <a:pt x="88766" y="165741"/>
                  <a:pt x="98612" y="161365"/>
                </a:cubicBezTo>
                <a:cubicBezTo>
                  <a:pt x="142489" y="141864"/>
                  <a:pt x="148147" y="146505"/>
                  <a:pt x="188259" y="134471"/>
                </a:cubicBezTo>
                <a:cubicBezTo>
                  <a:pt x="206361" y="129040"/>
                  <a:pt x="223405" y="119649"/>
                  <a:pt x="242047" y="116542"/>
                </a:cubicBezTo>
                <a:cubicBezTo>
                  <a:pt x="331040" y="101709"/>
                  <a:pt x="268526" y="110923"/>
                  <a:pt x="385482" y="98612"/>
                </a:cubicBezTo>
                <a:cubicBezTo>
                  <a:pt x="448665" y="91961"/>
                  <a:pt x="555749" y="79411"/>
                  <a:pt x="609600" y="71718"/>
                </a:cubicBezTo>
                <a:lnTo>
                  <a:pt x="672353" y="62753"/>
                </a:lnTo>
                <a:cubicBezTo>
                  <a:pt x="753641" y="51915"/>
                  <a:pt x="776988" y="51290"/>
                  <a:pt x="869576" y="35859"/>
                </a:cubicBezTo>
                <a:cubicBezTo>
                  <a:pt x="909414" y="29220"/>
                  <a:pt x="1001720" y="12333"/>
                  <a:pt x="1048870" y="8965"/>
                </a:cubicBezTo>
                <a:cubicBezTo>
                  <a:pt x="1108558" y="4701"/>
                  <a:pt x="1168400" y="2988"/>
                  <a:pt x="1228165" y="0"/>
                </a:cubicBezTo>
                <a:cubicBezTo>
                  <a:pt x="1252071" y="2988"/>
                  <a:pt x="1276407" y="3548"/>
                  <a:pt x="1299882" y="8965"/>
                </a:cubicBezTo>
                <a:cubicBezTo>
                  <a:pt x="1313356" y="12074"/>
                  <a:pt x="1366651" y="36128"/>
                  <a:pt x="1380565" y="44824"/>
                </a:cubicBezTo>
                <a:cubicBezTo>
                  <a:pt x="1393235" y="52743"/>
                  <a:pt x="1403362" y="64462"/>
                  <a:pt x="1416423" y="71718"/>
                </a:cubicBezTo>
                <a:cubicBezTo>
                  <a:pt x="1430490" y="79533"/>
                  <a:pt x="1446636" y="82904"/>
                  <a:pt x="1461247" y="89648"/>
                </a:cubicBezTo>
                <a:cubicBezTo>
                  <a:pt x="1461357" y="89699"/>
                  <a:pt x="1550839" y="134444"/>
                  <a:pt x="1568823" y="143436"/>
                </a:cubicBezTo>
                <a:lnTo>
                  <a:pt x="1604682" y="161365"/>
                </a:lnTo>
                <a:cubicBezTo>
                  <a:pt x="1683244" y="239927"/>
                  <a:pt x="1583592" y="143791"/>
                  <a:pt x="1658470" y="206189"/>
                </a:cubicBezTo>
                <a:cubicBezTo>
                  <a:pt x="1668210" y="214305"/>
                  <a:pt x="1675625" y="224967"/>
                  <a:pt x="1685365" y="233083"/>
                </a:cubicBezTo>
                <a:cubicBezTo>
                  <a:pt x="1693642" y="239980"/>
                  <a:pt x="1704151" y="243917"/>
                  <a:pt x="1712259" y="251012"/>
                </a:cubicBezTo>
                <a:cubicBezTo>
                  <a:pt x="1728161" y="264926"/>
                  <a:pt x="1742141" y="280895"/>
                  <a:pt x="1757082" y="295836"/>
                </a:cubicBezTo>
                <a:cubicBezTo>
                  <a:pt x="1763059" y="301813"/>
                  <a:pt x="1767980" y="309077"/>
                  <a:pt x="1775012" y="313765"/>
                </a:cubicBezTo>
                <a:cubicBezTo>
                  <a:pt x="1836755" y="354928"/>
                  <a:pt x="1761679" y="302337"/>
                  <a:pt x="1837765" y="367553"/>
                </a:cubicBezTo>
                <a:cubicBezTo>
                  <a:pt x="1845945" y="374565"/>
                  <a:pt x="1856479" y="378471"/>
                  <a:pt x="1864659" y="385483"/>
                </a:cubicBezTo>
                <a:cubicBezTo>
                  <a:pt x="1883960" y="402027"/>
                  <a:pt x="1906551" y="424443"/>
                  <a:pt x="1918447" y="448236"/>
                </a:cubicBezTo>
                <a:cubicBezTo>
                  <a:pt x="1924879" y="461101"/>
                  <a:pt x="1933503" y="499494"/>
                  <a:pt x="1936376" y="510989"/>
                </a:cubicBezTo>
                <a:cubicBezTo>
                  <a:pt x="1928255" y="657186"/>
                  <a:pt x="1957006" y="632715"/>
                  <a:pt x="1909482" y="699248"/>
                </a:cubicBezTo>
                <a:cubicBezTo>
                  <a:pt x="1900798" y="711406"/>
                  <a:pt x="1894541" y="726141"/>
                  <a:pt x="1882588" y="735106"/>
                </a:cubicBezTo>
                <a:cubicBezTo>
                  <a:pt x="1869714" y="744761"/>
                  <a:pt x="1852706" y="747059"/>
                  <a:pt x="1837765" y="753036"/>
                </a:cubicBezTo>
                <a:cubicBezTo>
                  <a:pt x="1831788" y="759012"/>
                  <a:pt x="1827173" y="766772"/>
                  <a:pt x="1819835" y="770965"/>
                </a:cubicBezTo>
                <a:cubicBezTo>
                  <a:pt x="1796959" y="784037"/>
                  <a:pt x="1743893" y="797756"/>
                  <a:pt x="1721223" y="806824"/>
                </a:cubicBezTo>
                <a:cubicBezTo>
                  <a:pt x="1700854" y="814972"/>
                  <a:pt x="1642337" y="839395"/>
                  <a:pt x="1622612" y="842683"/>
                </a:cubicBezTo>
                <a:cubicBezTo>
                  <a:pt x="1604682" y="845671"/>
                  <a:pt x="1586925" y="850002"/>
                  <a:pt x="1568823" y="851648"/>
                </a:cubicBezTo>
                <a:cubicBezTo>
                  <a:pt x="1521115" y="855985"/>
                  <a:pt x="1473200" y="857624"/>
                  <a:pt x="1425388" y="860612"/>
                </a:cubicBezTo>
                <a:cubicBezTo>
                  <a:pt x="1007207" y="840700"/>
                  <a:pt x="1500296" y="862524"/>
                  <a:pt x="815788" y="842683"/>
                </a:cubicBezTo>
                <a:cubicBezTo>
                  <a:pt x="750007" y="840776"/>
                  <a:pt x="684306" y="836706"/>
                  <a:pt x="618565" y="833718"/>
                </a:cubicBezTo>
                <a:cubicBezTo>
                  <a:pt x="607966" y="832393"/>
                  <a:pt x="498704" y="819160"/>
                  <a:pt x="484094" y="815789"/>
                </a:cubicBezTo>
                <a:cubicBezTo>
                  <a:pt x="465679" y="811539"/>
                  <a:pt x="448235" y="803835"/>
                  <a:pt x="430306" y="797859"/>
                </a:cubicBezTo>
                <a:lnTo>
                  <a:pt x="403412" y="788895"/>
                </a:lnTo>
                <a:cubicBezTo>
                  <a:pt x="382073" y="774669"/>
                  <a:pt x="353327" y="754887"/>
                  <a:pt x="331694" y="744071"/>
                </a:cubicBezTo>
                <a:cubicBezTo>
                  <a:pt x="323242" y="739845"/>
                  <a:pt x="313252" y="739332"/>
                  <a:pt x="304800" y="735106"/>
                </a:cubicBezTo>
                <a:cubicBezTo>
                  <a:pt x="295163" y="730288"/>
                  <a:pt x="287543" y="721995"/>
                  <a:pt x="277906" y="717177"/>
                </a:cubicBezTo>
                <a:cubicBezTo>
                  <a:pt x="269454" y="712951"/>
                  <a:pt x="259464" y="712438"/>
                  <a:pt x="251012" y="708212"/>
                </a:cubicBezTo>
                <a:cubicBezTo>
                  <a:pt x="185874" y="675643"/>
                  <a:pt x="256222" y="705709"/>
                  <a:pt x="206188" y="672353"/>
                </a:cubicBezTo>
                <a:cubicBezTo>
                  <a:pt x="195069" y="664940"/>
                  <a:pt x="182282" y="660400"/>
                  <a:pt x="170329" y="654424"/>
                </a:cubicBezTo>
                <a:cubicBezTo>
                  <a:pt x="152400" y="636495"/>
                  <a:pt x="130606" y="621733"/>
                  <a:pt x="116541" y="600636"/>
                </a:cubicBezTo>
                <a:cubicBezTo>
                  <a:pt x="73269" y="535729"/>
                  <a:pt x="90319" y="566122"/>
                  <a:pt x="62753" y="510989"/>
                </a:cubicBezTo>
                <a:cubicBezTo>
                  <a:pt x="63308" y="497671"/>
                  <a:pt x="69719" y="259349"/>
                  <a:pt x="80682" y="197224"/>
                </a:cubicBezTo>
                <a:cubicBezTo>
                  <a:pt x="92229" y="131792"/>
                  <a:pt x="97935" y="143887"/>
                  <a:pt x="152400" y="107577"/>
                </a:cubicBezTo>
                <a:lnTo>
                  <a:pt x="179294" y="89648"/>
                </a:lnTo>
              </a:path>
            </a:pathLst>
          </a:custGeom>
          <a:noFill/>
          <a:ln w="28575">
            <a:solidFill>
              <a:srgbClr val="7030A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1026" name="Picture 2">
            <a:extLst>
              <a:ext uri="{FF2B5EF4-FFF2-40B4-BE49-F238E27FC236}">
                <a16:creationId xmlns:a16="http://schemas.microsoft.com/office/drawing/2014/main" id="{0BC2E84A-340A-401A-8450-CBD207AFAE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629" y="1971443"/>
            <a:ext cx="999812" cy="999812"/>
          </a:xfrm>
          <a:prstGeom prst="rect">
            <a:avLst/>
          </a:prstGeom>
          <a:noFill/>
          <a:extLst>
            <a:ext uri="{909E8E84-426E-40DD-AFC4-6F175D3DCCD1}">
              <a14:hiddenFill xmlns:a14="http://schemas.microsoft.com/office/drawing/2010/main">
                <a:solidFill>
                  <a:srgbClr val="FFFFFF"/>
                </a:solidFill>
              </a14:hiddenFill>
            </a:ext>
          </a:extLst>
        </p:spPr>
      </p:pic>
      <p:pic>
        <p:nvPicPr>
          <p:cNvPr id="22" name="Google Shape;394;p27">
            <a:extLst>
              <a:ext uri="{FF2B5EF4-FFF2-40B4-BE49-F238E27FC236}">
                <a16:creationId xmlns:a16="http://schemas.microsoft.com/office/drawing/2014/main" id="{4FF9962C-0161-7DFE-4543-21DC95BEF78C}"/>
              </a:ext>
            </a:extLst>
          </p:cNvPr>
          <p:cNvPicPr preferRelativeResize="0"/>
          <p:nvPr/>
        </p:nvPicPr>
        <p:blipFill>
          <a:blip r:embed="rId4">
            <a:alphaModFix/>
          </a:blip>
          <a:stretch>
            <a:fillRect/>
          </a:stretch>
        </p:blipFill>
        <p:spPr>
          <a:xfrm>
            <a:off x="1912347" y="2257087"/>
            <a:ext cx="451950" cy="465213"/>
          </a:xfrm>
          <a:prstGeom prst="rect">
            <a:avLst/>
          </a:prstGeom>
          <a:noFill/>
          <a:ln>
            <a:noFill/>
          </a:ln>
        </p:spPr>
      </p:pic>
      <p:pic>
        <p:nvPicPr>
          <p:cNvPr id="1028" name="Picture 4">
            <a:extLst>
              <a:ext uri="{FF2B5EF4-FFF2-40B4-BE49-F238E27FC236}">
                <a16:creationId xmlns:a16="http://schemas.microsoft.com/office/drawing/2014/main" id="{B16F421A-FB79-9E19-2194-8E696C38CCF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17977" y="1505524"/>
            <a:ext cx="999812" cy="999812"/>
          </a:xfrm>
          <a:prstGeom prst="rect">
            <a:avLst/>
          </a:prstGeom>
          <a:noFill/>
          <a:extLst>
            <a:ext uri="{909E8E84-426E-40DD-AFC4-6F175D3DCCD1}">
              <a14:hiddenFill xmlns:a14="http://schemas.microsoft.com/office/drawing/2010/main">
                <a:solidFill>
                  <a:srgbClr val="FFFFFF"/>
                </a:solidFill>
              </a14:hiddenFill>
            </a:ext>
          </a:extLst>
        </p:spPr>
      </p:pic>
      <p:pic>
        <p:nvPicPr>
          <p:cNvPr id="23" name="Google Shape;394;p27">
            <a:extLst>
              <a:ext uri="{FF2B5EF4-FFF2-40B4-BE49-F238E27FC236}">
                <a16:creationId xmlns:a16="http://schemas.microsoft.com/office/drawing/2014/main" id="{89A6A8F8-3B03-2608-6619-5EFA0BC7F8B7}"/>
              </a:ext>
            </a:extLst>
          </p:cNvPr>
          <p:cNvPicPr preferRelativeResize="0"/>
          <p:nvPr/>
        </p:nvPicPr>
        <p:blipFill>
          <a:blip r:embed="rId4">
            <a:alphaModFix/>
          </a:blip>
          <a:stretch>
            <a:fillRect/>
          </a:stretch>
        </p:blipFill>
        <p:spPr>
          <a:xfrm>
            <a:off x="9659754" y="1791874"/>
            <a:ext cx="451950" cy="465213"/>
          </a:xfrm>
          <a:prstGeom prst="rect">
            <a:avLst/>
          </a:prstGeom>
          <a:noFill/>
          <a:ln>
            <a:noFill/>
          </a:ln>
        </p:spPr>
      </p:pic>
      <p:pic>
        <p:nvPicPr>
          <p:cNvPr id="1030" name="Picture 6">
            <a:extLst>
              <a:ext uri="{FF2B5EF4-FFF2-40B4-BE49-F238E27FC236}">
                <a16:creationId xmlns:a16="http://schemas.microsoft.com/office/drawing/2014/main" id="{C4CE6DF6-D1B7-8BE4-876B-5C77A8DF38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248416" y="3957730"/>
            <a:ext cx="999813" cy="999813"/>
          </a:xfrm>
          <a:prstGeom prst="rect">
            <a:avLst/>
          </a:prstGeom>
          <a:noFill/>
          <a:extLst>
            <a:ext uri="{909E8E84-426E-40DD-AFC4-6F175D3DCCD1}">
              <a14:hiddenFill xmlns:a14="http://schemas.microsoft.com/office/drawing/2010/main">
                <a:solidFill>
                  <a:srgbClr val="FFFFFF"/>
                </a:solidFill>
              </a14:hiddenFill>
            </a:ext>
          </a:extLst>
        </p:spPr>
      </p:pic>
      <p:pic>
        <p:nvPicPr>
          <p:cNvPr id="24" name="Google Shape;394;p27">
            <a:extLst>
              <a:ext uri="{FF2B5EF4-FFF2-40B4-BE49-F238E27FC236}">
                <a16:creationId xmlns:a16="http://schemas.microsoft.com/office/drawing/2014/main" id="{2F089F28-2052-B23F-B0CB-644354DE9B42}"/>
              </a:ext>
            </a:extLst>
          </p:cNvPr>
          <p:cNvPicPr preferRelativeResize="0"/>
          <p:nvPr/>
        </p:nvPicPr>
        <p:blipFill>
          <a:blip r:embed="rId4">
            <a:alphaModFix/>
          </a:blip>
          <a:stretch>
            <a:fillRect/>
          </a:stretch>
        </p:blipFill>
        <p:spPr>
          <a:xfrm>
            <a:off x="9796466" y="4225029"/>
            <a:ext cx="451950" cy="465213"/>
          </a:xfrm>
          <a:prstGeom prst="rect">
            <a:avLst/>
          </a:prstGeom>
          <a:noFill/>
          <a:ln>
            <a:noFill/>
          </a:ln>
        </p:spPr>
      </p:pic>
      <p:pic>
        <p:nvPicPr>
          <p:cNvPr id="1032" name="Picture 8">
            <a:extLst>
              <a:ext uri="{FF2B5EF4-FFF2-40B4-BE49-F238E27FC236}">
                <a16:creationId xmlns:a16="http://schemas.microsoft.com/office/drawing/2014/main" id="{4FC1086E-F02C-93C7-C26D-C1B85161C57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38887" y="4333122"/>
            <a:ext cx="999813" cy="999813"/>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Straight Connector 24">
            <a:extLst>
              <a:ext uri="{FF2B5EF4-FFF2-40B4-BE49-F238E27FC236}">
                <a16:creationId xmlns:a16="http://schemas.microsoft.com/office/drawing/2014/main" id="{2E7FE9E7-F453-1EB1-2083-F87BB74E2522}"/>
              </a:ext>
            </a:extLst>
          </p:cNvPr>
          <p:cNvCxnSpPr>
            <a:cxnSpLocks/>
            <a:stCxn id="22" idx="3"/>
          </p:cNvCxnSpPr>
          <p:nvPr/>
        </p:nvCxnSpPr>
        <p:spPr>
          <a:xfrm>
            <a:off x="2364297" y="2489694"/>
            <a:ext cx="1451603" cy="35184"/>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EE173B9-6249-ECE2-92BD-09FB801822C3}"/>
              </a:ext>
            </a:extLst>
          </p:cNvPr>
          <p:cNvCxnSpPr>
            <a:cxnSpLocks/>
            <a:stCxn id="1032" idx="3"/>
            <a:endCxn id="21" idx="46"/>
          </p:cNvCxnSpPr>
          <p:nvPr/>
        </p:nvCxnSpPr>
        <p:spPr>
          <a:xfrm flipV="1">
            <a:off x="2838700" y="4528024"/>
            <a:ext cx="2467863" cy="305005"/>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FFFA49A-9D24-BCF3-7B0A-0422A7E3CFF2}"/>
              </a:ext>
            </a:extLst>
          </p:cNvPr>
          <p:cNvCxnSpPr>
            <a:cxnSpLocks/>
            <a:stCxn id="17" idx="24"/>
            <a:endCxn id="23" idx="1"/>
          </p:cNvCxnSpPr>
          <p:nvPr/>
        </p:nvCxnSpPr>
        <p:spPr>
          <a:xfrm flipV="1">
            <a:off x="7406974" y="2024481"/>
            <a:ext cx="2252780" cy="480855"/>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4523FC0-2F66-03D7-D239-5FBE85DC8BC2}"/>
              </a:ext>
            </a:extLst>
          </p:cNvPr>
          <p:cNvCxnSpPr>
            <a:cxnSpLocks/>
            <a:stCxn id="16" idx="34"/>
            <a:endCxn id="24" idx="1"/>
          </p:cNvCxnSpPr>
          <p:nvPr/>
        </p:nvCxnSpPr>
        <p:spPr>
          <a:xfrm>
            <a:off x="8737970" y="3908177"/>
            <a:ext cx="1058496" cy="549459"/>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005104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74D993-8086-4753-87CB-F91A6C89B901}"/>
              </a:ext>
            </a:extLst>
          </p:cNvPr>
          <p:cNvSpPr>
            <a:spLocks noGrp="1"/>
          </p:cNvSpPr>
          <p:nvPr>
            <p:ph type="title"/>
          </p:nvPr>
        </p:nvSpPr>
        <p:spPr/>
        <p:txBody>
          <a:bodyPr/>
          <a:lstStyle/>
          <a:p>
            <a:r>
              <a:rPr lang="zh-CN" altLang="en-US" dirty="0"/>
              <a:t>四、其他希望展示的内容</a:t>
            </a:r>
          </a:p>
        </p:txBody>
      </p:sp>
      <p:sp>
        <p:nvSpPr>
          <p:cNvPr id="3" name="内容占位符 2">
            <a:extLst>
              <a:ext uri="{FF2B5EF4-FFF2-40B4-BE49-F238E27FC236}">
                <a16:creationId xmlns:a16="http://schemas.microsoft.com/office/drawing/2014/main" id="{86EEAF3A-383C-4CB7-90DD-462408DAB0CF}"/>
              </a:ext>
            </a:extLst>
          </p:cNvPr>
          <p:cNvSpPr>
            <a:spLocks noGrp="1"/>
          </p:cNvSpPr>
          <p:nvPr>
            <p:ph idx="1"/>
          </p:nvPr>
        </p:nvSpPr>
        <p:spPr/>
        <p:txBody>
          <a:bodyPr/>
          <a:lstStyle/>
          <a:p>
            <a:r>
              <a:rPr lang="zh-CN" altLang="en-US" i="1" dirty="0"/>
              <a:t>相关</a:t>
            </a:r>
            <a:r>
              <a:rPr lang="zh-CN" altLang="zh-CN" i="1" dirty="0"/>
              <a:t>技术文章、</a:t>
            </a:r>
            <a:r>
              <a:rPr lang="zh-CN" altLang="en-US" i="1" dirty="0"/>
              <a:t>介绍视频</a:t>
            </a:r>
            <a:r>
              <a:rPr lang="zh-CN" altLang="zh-CN" i="1" dirty="0"/>
              <a:t>等</a:t>
            </a:r>
            <a:endParaRPr lang="en-US" altLang="zh-CN" i="1" dirty="0"/>
          </a:p>
          <a:p>
            <a:pPr lvl="1"/>
            <a:r>
              <a:rPr lang="en-US" dirty="0">
                <a:latin typeface="Dosis" pitchFamily="2" charset="77"/>
              </a:rPr>
              <a:t>Video 1: LF Open Source Summit Europe (Sept 2022, Dublin Ireland) </a:t>
            </a:r>
            <a:r>
              <a:rPr lang="en-US" dirty="0">
                <a:latin typeface="Dosis" pitchFamily="2" charset="77"/>
                <a:hlinkClick r:id="rId2"/>
              </a:rPr>
              <a:t>https://youtu.be/PpIiYoe96qk</a:t>
            </a:r>
            <a:endParaRPr lang="en-US" dirty="0">
              <a:latin typeface="Dosis" pitchFamily="2" charset="77"/>
            </a:endParaRPr>
          </a:p>
          <a:p>
            <a:pPr lvl="1"/>
            <a:r>
              <a:rPr lang="en-US" dirty="0">
                <a:latin typeface="Dosis" pitchFamily="2" charset="77"/>
              </a:rPr>
              <a:t>Video 2: IIW (Apr 2022, Mountain View, CA) &amp; </a:t>
            </a:r>
            <a:r>
              <a:rPr lang="en-US" dirty="0" err="1">
                <a:latin typeface="Dosis" pitchFamily="2" charset="77"/>
              </a:rPr>
              <a:t>ToIP</a:t>
            </a:r>
            <a:r>
              <a:rPr lang="en-US" dirty="0">
                <a:latin typeface="Dosis" pitchFamily="2" charset="77"/>
              </a:rPr>
              <a:t> Mini-Summit (Sept 2022, Dublin Ireland) </a:t>
            </a:r>
            <a:r>
              <a:rPr lang="en-US" dirty="0">
                <a:latin typeface="Dosis" pitchFamily="2" charset="77"/>
                <a:hlinkClick r:id="rId3"/>
              </a:rPr>
              <a:t>https://youtu.be/kKo35Rb3okA</a:t>
            </a:r>
            <a:endParaRPr lang="en-US" dirty="0">
              <a:latin typeface="Dosis" pitchFamily="2" charset="77"/>
            </a:endParaRPr>
          </a:p>
          <a:p>
            <a:pPr lvl="1"/>
            <a:r>
              <a:rPr lang="en-US" dirty="0">
                <a:latin typeface="Dosis" pitchFamily="2" charset="77"/>
              </a:rPr>
              <a:t>The </a:t>
            </a:r>
            <a:r>
              <a:rPr lang="en-US" dirty="0" err="1">
                <a:latin typeface="Dosis" pitchFamily="2" charset="77"/>
              </a:rPr>
              <a:t>ToIP</a:t>
            </a:r>
            <a:r>
              <a:rPr lang="en-US" dirty="0">
                <a:latin typeface="Dosis" pitchFamily="2" charset="77"/>
              </a:rPr>
              <a:t> technology architecture specification DRAFT: </a:t>
            </a:r>
            <a:r>
              <a:rPr lang="en-US" dirty="0">
                <a:latin typeface="Dosis" pitchFamily="2" charset="77"/>
                <a:hlinkClick r:id="rId4"/>
              </a:rPr>
              <a:t>https://github.com/trustoverip/TechArch</a:t>
            </a:r>
            <a:r>
              <a:rPr lang="en-US" dirty="0">
                <a:latin typeface="Dosis" pitchFamily="2" charset="77"/>
              </a:rPr>
              <a:t>.</a:t>
            </a:r>
          </a:p>
        </p:txBody>
      </p:sp>
    </p:spTree>
    <p:extLst>
      <p:ext uri="{BB962C8B-B14F-4D97-AF65-F5344CB8AC3E}">
        <p14:creationId xmlns:p14="http://schemas.microsoft.com/office/powerpoint/2010/main" val="86173694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31F914F2-2148-4176-8032-37752F5CE2A7}"/>
              </a:ext>
            </a:extLst>
          </p:cNvPr>
          <p:cNvSpPr>
            <a:spLocks noGrp="1"/>
          </p:cNvSpPr>
          <p:nvPr>
            <p:ph type="ctrTitle"/>
          </p:nvPr>
        </p:nvSpPr>
        <p:spPr/>
        <p:txBody>
          <a:bodyPr/>
          <a:lstStyle/>
          <a:p>
            <a:r>
              <a:rPr lang="en-US" altLang="zh-CN" dirty="0">
                <a:solidFill>
                  <a:schemeClr val="tx1"/>
                </a:solidFill>
              </a:rPr>
              <a:t>Thanks</a:t>
            </a:r>
            <a:endParaRPr lang="zh-CN" altLang="en-US" dirty="0">
              <a:solidFill>
                <a:schemeClr val="tx1"/>
              </a:solidFill>
            </a:endParaRPr>
          </a:p>
        </p:txBody>
      </p:sp>
    </p:spTree>
    <p:extLst>
      <p:ext uri="{BB962C8B-B14F-4D97-AF65-F5344CB8AC3E}">
        <p14:creationId xmlns:p14="http://schemas.microsoft.com/office/powerpoint/2010/main" val="2919135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61F092-453A-44A2-9E4A-355494BDEFA8}"/>
              </a:ext>
            </a:extLst>
          </p:cNvPr>
          <p:cNvSpPr>
            <a:spLocks noGrp="1"/>
          </p:cNvSpPr>
          <p:nvPr>
            <p:ph type="title"/>
          </p:nvPr>
        </p:nvSpPr>
        <p:spPr/>
        <p:txBody>
          <a:bodyPr/>
          <a:lstStyle/>
          <a:p>
            <a:r>
              <a:rPr lang="zh-CN" altLang="en-US" dirty="0"/>
              <a:t>二、</a:t>
            </a:r>
            <a:r>
              <a:rPr lang="en-US" altLang="zh-CN" dirty="0"/>
              <a:t>XXX TSG</a:t>
            </a:r>
            <a:r>
              <a:rPr lang="zh-CN" altLang="en-US" dirty="0"/>
              <a:t>初始成员</a:t>
            </a:r>
          </a:p>
        </p:txBody>
      </p:sp>
      <p:sp>
        <p:nvSpPr>
          <p:cNvPr id="3" name="内容占位符 2">
            <a:extLst>
              <a:ext uri="{FF2B5EF4-FFF2-40B4-BE49-F238E27FC236}">
                <a16:creationId xmlns:a16="http://schemas.microsoft.com/office/drawing/2014/main" id="{63902BEF-320C-4152-AC45-0448B4D4157B}"/>
              </a:ext>
            </a:extLst>
          </p:cNvPr>
          <p:cNvSpPr>
            <a:spLocks noGrp="1"/>
          </p:cNvSpPr>
          <p:nvPr>
            <p:ph idx="1"/>
          </p:nvPr>
        </p:nvSpPr>
        <p:spPr/>
        <p:txBody>
          <a:bodyPr>
            <a:normAutofit/>
          </a:bodyPr>
          <a:lstStyle/>
          <a:p>
            <a:r>
              <a:rPr lang="zh-CN" altLang="en-US" sz="1800" i="1" dirty="0"/>
              <a:t>首批成员（含后续成员发展计划）</a:t>
            </a:r>
            <a:endParaRPr lang="en-US" altLang="zh-CN" sz="1800" i="1" dirty="0"/>
          </a:p>
        </p:txBody>
      </p:sp>
      <p:grpSp>
        <p:nvGrpSpPr>
          <p:cNvPr id="13" name="组合 12"/>
          <p:cNvGrpSpPr/>
          <p:nvPr/>
        </p:nvGrpSpPr>
        <p:grpSpPr>
          <a:xfrm>
            <a:off x="298180" y="1597139"/>
            <a:ext cx="3831368" cy="1206679"/>
            <a:chOff x="7965835" y="1740831"/>
            <a:chExt cx="3831368" cy="1206679"/>
          </a:xfrm>
        </p:grpSpPr>
        <p:grpSp>
          <p:nvGrpSpPr>
            <p:cNvPr id="14" name="组合 13">
              <a:extLst>
                <a:ext uri="{FF2B5EF4-FFF2-40B4-BE49-F238E27FC236}">
                  <a16:creationId xmlns:a16="http://schemas.microsoft.com/office/drawing/2014/main" id="{D61E1922-0CD9-4D83-92A3-6D8A93860296}"/>
                </a:ext>
              </a:extLst>
            </p:cNvPr>
            <p:cNvGrpSpPr/>
            <p:nvPr/>
          </p:nvGrpSpPr>
          <p:grpSpPr>
            <a:xfrm>
              <a:off x="7965835" y="1740831"/>
              <a:ext cx="3831368" cy="1206679"/>
              <a:chOff x="933656" y="1844967"/>
              <a:chExt cx="4270975" cy="1206679"/>
            </a:xfrm>
          </p:grpSpPr>
          <p:sp>
            <p:nvSpPr>
              <p:cNvPr id="16" name="矩形 15">
                <a:extLst>
                  <a:ext uri="{FF2B5EF4-FFF2-40B4-BE49-F238E27FC236}">
                    <a16:creationId xmlns:a16="http://schemas.microsoft.com/office/drawing/2014/main" id="{3B35828E-1124-4CD9-98D4-1225738C1DBC}"/>
                  </a:ext>
                </a:extLst>
              </p:cNvPr>
              <p:cNvSpPr/>
              <p:nvPr/>
            </p:nvSpPr>
            <p:spPr>
              <a:xfrm>
                <a:off x="933656" y="1844967"/>
                <a:ext cx="4261538" cy="1206679"/>
              </a:xfrm>
              <a:prstGeom prst="rect">
                <a:avLst/>
              </a:prstGeom>
              <a:solidFill>
                <a:schemeClr val="accent5">
                  <a:lumMod val="20000"/>
                  <a:lumOff val="80000"/>
                </a:schemeClr>
              </a:solid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a16="http://schemas.microsoft.com/office/drawing/2014/main" id="{399FC9BC-EFE6-4EFB-9E24-2A5B94343E6A}"/>
                  </a:ext>
                </a:extLst>
              </p:cNvPr>
              <p:cNvSpPr txBox="1"/>
              <p:nvPr/>
            </p:nvSpPr>
            <p:spPr>
              <a:xfrm>
                <a:off x="1999974" y="1943328"/>
                <a:ext cx="3204657" cy="819455"/>
              </a:xfrm>
              <a:prstGeom prst="rect">
                <a:avLst/>
              </a:prstGeom>
              <a:noFill/>
            </p:spPr>
            <p:txBody>
              <a:bodyPr wrap="square" rtlCol="0" anchor="ctr">
                <a:spAutoFit/>
              </a:bodyPr>
              <a:lstStyle/>
              <a:p>
                <a:pPr>
                  <a:lnSpc>
                    <a:spcPct val="150000"/>
                  </a:lnSpc>
                </a:pPr>
                <a:r>
                  <a:rPr lang="zh-CN" altLang="en-US" sz="1050" b="1" dirty="0">
                    <a:latin typeface="微软雅黑" panose="020B0503020204020204" pitchFamily="34" charset="-122"/>
                    <a:ea typeface="微软雅黑" panose="020B0503020204020204" pitchFamily="34" charset="-122"/>
                  </a:rPr>
                  <a:t>姓名</a:t>
                </a:r>
                <a:r>
                  <a:rPr lang="en-US" altLang="zh-CN" sz="1050" b="1" dirty="0">
                    <a:latin typeface="微软雅黑" panose="020B0503020204020204" pitchFamily="34" charset="-122"/>
                    <a:ea typeface="微软雅黑" panose="020B0503020204020204" pitchFamily="34" charset="-122"/>
                  </a:rPr>
                  <a:t>/Title</a:t>
                </a:r>
                <a:endParaRPr lang="zh-CN" altLang="en-US" sz="1050" b="1"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技术领域</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技术经历</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p:txBody>
          </p:sp>
        </p:grpSp>
        <p:sp>
          <p:nvSpPr>
            <p:cNvPr id="15" name="矩形 14"/>
            <p:cNvSpPr/>
            <p:nvPr/>
          </p:nvSpPr>
          <p:spPr>
            <a:xfrm>
              <a:off x="8077200" y="1818469"/>
              <a:ext cx="845198" cy="1060198"/>
            </a:xfrm>
            <a:prstGeom prst="rect">
              <a:avLst/>
            </a:prstGeom>
            <a:solidFill>
              <a:srgbClr val="FFFFFF">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500" dirty="0">
                  <a:solidFill>
                    <a:schemeClr val="tx1"/>
                  </a:solidFill>
                  <a:latin typeface="微软雅黑" panose="020B0503020204020204" pitchFamily="34" charset="-122"/>
                  <a:ea typeface="微软雅黑" panose="020B0503020204020204" pitchFamily="34" charset="-122"/>
                </a:rPr>
                <a:t>照片</a:t>
              </a:r>
            </a:p>
          </p:txBody>
        </p:sp>
      </p:grpSp>
      <p:grpSp>
        <p:nvGrpSpPr>
          <p:cNvPr id="23" name="组合 22"/>
          <p:cNvGrpSpPr/>
          <p:nvPr/>
        </p:nvGrpSpPr>
        <p:grpSpPr>
          <a:xfrm>
            <a:off x="327038" y="1594264"/>
            <a:ext cx="3831368" cy="1206679"/>
            <a:chOff x="7965835" y="1740831"/>
            <a:chExt cx="3831368" cy="1206679"/>
          </a:xfrm>
        </p:grpSpPr>
        <p:grpSp>
          <p:nvGrpSpPr>
            <p:cNvPr id="24" name="组合 23">
              <a:extLst>
                <a:ext uri="{FF2B5EF4-FFF2-40B4-BE49-F238E27FC236}">
                  <a16:creationId xmlns:a16="http://schemas.microsoft.com/office/drawing/2014/main" id="{D61E1922-0CD9-4D83-92A3-6D8A93860296}"/>
                </a:ext>
              </a:extLst>
            </p:cNvPr>
            <p:cNvGrpSpPr/>
            <p:nvPr/>
          </p:nvGrpSpPr>
          <p:grpSpPr>
            <a:xfrm>
              <a:off x="7965835" y="1740831"/>
              <a:ext cx="3831368" cy="1206679"/>
              <a:chOff x="933656" y="1844967"/>
              <a:chExt cx="4270975" cy="1206679"/>
            </a:xfrm>
          </p:grpSpPr>
          <p:sp>
            <p:nvSpPr>
              <p:cNvPr id="26" name="矩形 25">
                <a:extLst>
                  <a:ext uri="{FF2B5EF4-FFF2-40B4-BE49-F238E27FC236}">
                    <a16:creationId xmlns:a16="http://schemas.microsoft.com/office/drawing/2014/main" id="{3B35828E-1124-4CD9-98D4-1225738C1DBC}"/>
                  </a:ext>
                </a:extLst>
              </p:cNvPr>
              <p:cNvSpPr/>
              <p:nvPr/>
            </p:nvSpPr>
            <p:spPr>
              <a:xfrm>
                <a:off x="933656" y="1844967"/>
                <a:ext cx="4261538" cy="1206679"/>
              </a:xfrm>
              <a:prstGeom prst="rect">
                <a:avLst/>
              </a:prstGeom>
              <a:solidFill>
                <a:schemeClr val="accent5">
                  <a:lumMod val="20000"/>
                  <a:lumOff val="80000"/>
                </a:schemeClr>
              </a:solid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a:extLst>
                  <a:ext uri="{FF2B5EF4-FFF2-40B4-BE49-F238E27FC236}">
                    <a16:creationId xmlns:a16="http://schemas.microsoft.com/office/drawing/2014/main" id="{399FC9BC-EFE6-4EFB-9E24-2A5B94343E6A}"/>
                  </a:ext>
                </a:extLst>
              </p:cNvPr>
              <p:cNvSpPr txBox="1"/>
              <p:nvPr/>
            </p:nvSpPr>
            <p:spPr>
              <a:xfrm>
                <a:off x="1999974" y="1937557"/>
                <a:ext cx="3204657" cy="830997"/>
              </a:xfrm>
              <a:prstGeom prst="rect">
                <a:avLst/>
              </a:prstGeom>
              <a:noFill/>
            </p:spPr>
            <p:txBody>
              <a:bodyPr wrap="square" rtlCol="0" anchor="ctr">
                <a:spAutoFit/>
              </a:bodyPr>
              <a:lstStyle/>
              <a:p>
                <a:pPr>
                  <a:lnSpc>
                    <a:spcPct val="150000"/>
                  </a:lnSpc>
                </a:pPr>
                <a:r>
                  <a:rPr lang="zh-CN" altLang="en-US" sz="1100" b="1" dirty="0">
                    <a:latin typeface="微软雅黑" panose="020B0503020204020204" pitchFamily="34" charset="-122"/>
                    <a:ea typeface="微软雅黑" panose="020B0503020204020204" pitchFamily="34" charset="-122"/>
                  </a:rPr>
                  <a:t>姓名</a:t>
                </a:r>
                <a:r>
                  <a:rPr lang="en-US" altLang="zh-CN" sz="1100" b="1" dirty="0">
                    <a:latin typeface="微软雅黑" panose="020B0503020204020204" pitchFamily="34" charset="-122"/>
                    <a:ea typeface="微软雅黑" panose="020B0503020204020204" pitchFamily="34" charset="-122"/>
                  </a:rPr>
                  <a:t> </a:t>
                </a:r>
                <a:r>
                  <a:rPr lang="en-US" altLang="zh-CN" sz="1050" dirty="0">
                    <a:latin typeface="微软雅黑" panose="020B0503020204020204" pitchFamily="34" charset="-122"/>
                    <a:ea typeface="微软雅黑" panose="020B0503020204020204" pitchFamily="34" charset="-122"/>
                  </a:rPr>
                  <a:t>TSG</a:t>
                </a:r>
                <a:r>
                  <a:rPr lang="zh-CN" altLang="en-US" sz="1050" dirty="0">
                    <a:latin typeface="微软雅黑" panose="020B0503020204020204" pitchFamily="34" charset="-122"/>
                    <a:ea typeface="微软雅黑" panose="020B0503020204020204" pitchFamily="34" charset="-122"/>
                  </a:rPr>
                  <a:t>负责人</a:t>
                </a: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技术领域</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技术经历</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p:txBody>
          </p:sp>
        </p:grpSp>
        <p:sp>
          <p:nvSpPr>
            <p:cNvPr id="25" name="矩形 24"/>
            <p:cNvSpPr/>
            <p:nvPr/>
          </p:nvSpPr>
          <p:spPr>
            <a:xfrm>
              <a:off x="8077200" y="1818469"/>
              <a:ext cx="845198" cy="1060198"/>
            </a:xfrm>
            <a:prstGeom prst="rect">
              <a:avLst/>
            </a:prstGeom>
            <a:solidFill>
              <a:srgbClr val="FFFFFF">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500" dirty="0">
                  <a:solidFill>
                    <a:schemeClr val="tx1"/>
                  </a:solidFill>
                  <a:latin typeface="微软雅黑" panose="020B0503020204020204" pitchFamily="34" charset="-122"/>
                  <a:ea typeface="微软雅黑" panose="020B0503020204020204" pitchFamily="34" charset="-122"/>
                </a:rPr>
                <a:t>照片</a:t>
              </a:r>
            </a:p>
          </p:txBody>
        </p:sp>
      </p:grpSp>
      <p:grpSp>
        <p:nvGrpSpPr>
          <p:cNvPr id="43" name="组合 42"/>
          <p:cNvGrpSpPr/>
          <p:nvPr/>
        </p:nvGrpSpPr>
        <p:grpSpPr>
          <a:xfrm>
            <a:off x="4221704" y="1594264"/>
            <a:ext cx="3831368" cy="1206679"/>
            <a:chOff x="7965835" y="1740831"/>
            <a:chExt cx="3831368" cy="1206679"/>
          </a:xfrm>
        </p:grpSpPr>
        <p:grpSp>
          <p:nvGrpSpPr>
            <p:cNvPr id="44" name="组合 43">
              <a:extLst>
                <a:ext uri="{FF2B5EF4-FFF2-40B4-BE49-F238E27FC236}">
                  <a16:creationId xmlns:a16="http://schemas.microsoft.com/office/drawing/2014/main" id="{D61E1922-0CD9-4D83-92A3-6D8A93860296}"/>
                </a:ext>
              </a:extLst>
            </p:cNvPr>
            <p:cNvGrpSpPr/>
            <p:nvPr/>
          </p:nvGrpSpPr>
          <p:grpSpPr>
            <a:xfrm>
              <a:off x="7965835" y="1740831"/>
              <a:ext cx="3831368" cy="1206679"/>
              <a:chOff x="933656" y="1844967"/>
              <a:chExt cx="4270975" cy="1206679"/>
            </a:xfrm>
          </p:grpSpPr>
          <p:sp>
            <p:nvSpPr>
              <p:cNvPr id="46" name="矩形 45">
                <a:extLst>
                  <a:ext uri="{FF2B5EF4-FFF2-40B4-BE49-F238E27FC236}">
                    <a16:creationId xmlns:a16="http://schemas.microsoft.com/office/drawing/2014/main" id="{3B35828E-1124-4CD9-98D4-1225738C1DBC}"/>
                  </a:ext>
                </a:extLst>
              </p:cNvPr>
              <p:cNvSpPr/>
              <p:nvPr/>
            </p:nvSpPr>
            <p:spPr>
              <a:xfrm>
                <a:off x="933656" y="1844967"/>
                <a:ext cx="4261538" cy="1206679"/>
              </a:xfrm>
              <a:prstGeom prst="rect">
                <a:avLst/>
              </a:prstGeom>
              <a:solidFill>
                <a:schemeClr val="accent5">
                  <a:lumMod val="20000"/>
                  <a:lumOff val="80000"/>
                </a:schemeClr>
              </a:solid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文本框 46">
                <a:extLst>
                  <a:ext uri="{FF2B5EF4-FFF2-40B4-BE49-F238E27FC236}">
                    <a16:creationId xmlns:a16="http://schemas.microsoft.com/office/drawing/2014/main" id="{399FC9BC-EFE6-4EFB-9E24-2A5B94343E6A}"/>
                  </a:ext>
                </a:extLst>
              </p:cNvPr>
              <p:cNvSpPr txBox="1"/>
              <p:nvPr/>
            </p:nvSpPr>
            <p:spPr>
              <a:xfrm>
                <a:off x="1999974" y="1937557"/>
                <a:ext cx="3204657" cy="830997"/>
              </a:xfrm>
              <a:prstGeom prst="rect">
                <a:avLst/>
              </a:prstGeom>
              <a:noFill/>
            </p:spPr>
            <p:txBody>
              <a:bodyPr wrap="square" rtlCol="0" anchor="ctr">
                <a:spAutoFit/>
              </a:bodyPr>
              <a:lstStyle/>
              <a:p>
                <a:pPr>
                  <a:lnSpc>
                    <a:spcPct val="150000"/>
                  </a:lnSpc>
                </a:pPr>
                <a:r>
                  <a:rPr lang="zh-CN" altLang="en-US" sz="1100" b="1" dirty="0">
                    <a:latin typeface="微软雅黑" panose="020B0503020204020204" pitchFamily="34" charset="-122"/>
                    <a:ea typeface="微软雅黑" panose="020B0503020204020204" pitchFamily="34" charset="-122"/>
                  </a:rPr>
                  <a:t>姓名</a:t>
                </a:r>
                <a:r>
                  <a:rPr lang="en-US" altLang="zh-CN" sz="1100" dirty="0">
                    <a:latin typeface="微软雅黑" panose="020B0503020204020204" pitchFamily="34" charset="-122"/>
                    <a:ea typeface="微软雅黑" panose="020B0503020204020204" pitchFamily="34" charset="-122"/>
                  </a:rPr>
                  <a:t> </a:t>
                </a:r>
                <a:r>
                  <a:rPr lang="en-US" altLang="zh-CN" sz="1050" dirty="0">
                    <a:latin typeface="微软雅黑" panose="020B0503020204020204" pitchFamily="34" charset="-122"/>
                    <a:ea typeface="微软雅黑" panose="020B0503020204020204" pitchFamily="34" charset="-122"/>
                  </a:rPr>
                  <a:t>TSG</a:t>
                </a:r>
                <a:r>
                  <a:rPr lang="zh-CN" altLang="en-US" sz="1050" dirty="0">
                    <a:latin typeface="微软雅黑" panose="020B0503020204020204" pitchFamily="34" charset="-122"/>
                    <a:ea typeface="微软雅黑" panose="020B0503020204020204" pitchFamily="34" charset="-122"/>
                  </a:rPr>
                  <a:t>成员</a:t>
                </a: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技术领域</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技术经历</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p:txBody>
          </p:sp>
        </p:grpSp>
        <p:sp>
          <p:nvSpPr>
            <p:cNvPr id="45" name="矩形 44"/>
            <p:cNvSpPr/>
            <p:nvPr/>
          </p:nvSpPr>
          <p:spPr>
            <a:xfrm>
              <a:off x="8077200" y="1818469"/>
              <a:ext cx="845198" cy="1060198"/>
            </a:xfrm>
            <a:prstGeom prst="rect">
              <a:avLst/>
            </a:prstGeom>
            <a:solidFill>
              <a:srgbClr val="FFFFFF">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500" dirty="0">
                  <a:solidFill>
                    <a:schemeClr val="tx1"/>
                  </a:solidFill>
                  <a:latin typeface="微软雅黑" panose="020B0503020204020204" pitchFamily="34" charset="-122"/>
                  <a:ea typeface="微软雅黑" panose="020B0503020204020204" pitchFamily="34" charset="-122"/>
                </a:rPr>
                <a:t>照片</a:t>
              </a:r>
            </a:p>
          </p:txBody>
        </p:sp>
      </p:grpSp>
      <p:grpSp>
        <p:nvGrpSpPr>
          <p:cNvPr id="49" name="组合 48"/>
          <p:cNvGrpSpPr/>
          <p:nvPr/>
        </p:nvGrpSpPr>
        <p:grpSpPr>
          <a:xfrm>
            <a:off x="298180" y="3193375"/>
            <a:ext cx="3831368" cy="1206679"/>
            <a:chOff x="7965835" y="1740831"/>
            <a:chExt cx="3831368" cy="1206679"/>
          </a:xfrm>
        </p:grpSpPr>
        <p:grpSp>
          <p:nvGrpSpPr>
            <p:cNvPr id="50" name="组合 49">
              <a:extLst>
                <a:ext uri="{FF2B5EF4-FFF2-40B4-BE49-F238E27FC236}">
                  <a16:creationId xmlns:a16="http://schemas.microsoft.com/office/drawing/2014/main" id="{D61E1922-0CD9-4D83-92A3-6D8A93860296}"/>
                </a:ext>
              </a:extLst>
            </p:cNvPr>
            <p:cNvGrpSpPr/>
            <p:nvPr/>
          </p:nvGrpSpPr>
          <p:grpSpPr>
            <a:xfrm>
              <a:off x="7965835" y="1740831"/>
              <a:ext cx="3831368" cy="1206679"/>
              <a:chOff x="933656" y="1844967"/>
              <a:chExt cx="4270975" cy="1206679"/>
            </a:xfrm>
          </p:grpSpPr>
          <p:sp>
            <p:nvSpPr>
              <p:cNvPr id="52" name="矩形 51">
                <a:extLst>
                  <a:ext uri="{FF2B5EF4-FFF2-40B4-BE49-F238E27FC236}">
                    <a16:creationId xmlns:a16="http://schemas.microsoft.com/office/drawing/2014/main" id="{3B35828E-1124-4CD9-98D4-1225738C1DBC}"/>
                  </a:ext>
                </a:extLst>
              </p:cNvPr>
              <p:cNvSpPr/>
              <p:nvPr/>
            </p:nvSpPr>
            <p:spPr>
              <a:xfrm>
                <a:off x="933656" y="1844967"/>
                <a:ext cx="4261538" cy="1206679"/>
              </a:xfrm>
              <a:prstGeom prst="rect">
                <a:avLst/>
              </a:prstGeom>
              <a:solidFill>
                <a:schemeClr val="accent5">
                  <a:lumMod val="20000"/>
                  <a:lumOff val="80000"/>
                </a:schemeClr>
              </a:solid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文本框 52">
                <a:extLst>
                  <a:ext uri="{FF2B5EF4-FFF2-40B4-BE49-F238E27FC236}">
                    <a16:creationId xmlns:a16="http://schemas.microsoft.com/office/drawing/2014/main" id="{399FC9BC-EFE6-4EFB-9E24-2A5B94343E6A}"/>
                  </a:ext>
                </a:extLst>
              </p:cNvPr>
              <p:cNvSpPr txBox="1"/>
              <p:nvPr/>
            </p:nvSpPr>
            <p:spPr>
              <a:xfrm>
                <a:off x="1999974" y="1943328"/>
                <a:ext cx="3204657" cy="819455"/>
              </a:xfrm>
              <a:prstGeom prst="rect">
                <a:avLst/>
              </a:prstGeom>
              <a:noFill/>
            </p:spPr>
            <p:txBody>
              <a:bodyPr wrap="square" rtlCol="0" anchor="ctr">
                <a:spAutoFit/>
              </a:bodyPr>
              <a:lstStyle/>
              <a:p>
                <a:pPr>
                  <a:lnSpc>
                    <a:spcPct val="150000"/>
                  </a:lnSpc>
                </a:pPr>
                <a:r>
                  <a:rPr lang="zh-CN" altLang="en-US" sz="1050" b="1" dirty="0">
                    <a:latin typeface="微软雅黑" panose="020B0503020204020204" pitchFamily="34" charset="-122"/>
                    <a:ea typeface="微软雅黑" panose="020B0503020204020204" pitchFamily="34" charset="-122"/>
                  </a:rPr>
                  <a:t>姓名</a:t>
                </a:r>
                <a:r>
                  <a:rPr lang="en-US" altLang="zh-CN" sz="1050" b="1" dirty="0">
                    <a:latin typeface="微软雅黑" panose="020B0503020204020204" pitchFamily="34" charset="-122"/>
                    <a:ea typeface="微软雅黑" panose="020B0503020204020204" pitchFamily="34" charset="-122"/>
                  </a:rPr>
                  <a:t>/Title</a:t>
                </a:r>
                <a:endParaRPr lang="zh-CN" altLang="en-US" sz="1050" b="1"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技术领域</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技术经历</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p:txBody>
          </p:sp>
        </p:grpSp>
        <p:sp>
          <p:nvSpPr>
            <p:cNvPr id="51" name="矩形 50"/>
            <p:cNvSpPr/>
            <p:nvPr/>
          </p:nvSpPr>
          <p:spPr>
            <a:xfrm>
              <a:off x="8077200" y="1818469"/>
              <a:ext cx="845198" cy="1060198"/>
            </a:xfrm>
            <a:prstGeom prst="rect">
              <a:avLst/>
            </a:prstGeom>
            <a:solidFill>
              <a:srgbClr val="FFFFFF">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500" dirty="0">
                  <a:solidFill>
                    <a:schemeClr val="tx1"/>
                  </a:solidFill>
                  <a:latin typeface="微软雅黑" panose="020B0503020204020204" pitchFamily="34" charset="-122"/>
                  <a:ea typeface="微软雅黑" panose="020B0503020204020204" pitchFamily="34" charset="-122"/>
                </a:rPr>
                <a:t>照片</a:t>
              </a:r>
            </a:p>
          </p:txBody>
        </p:sp>
      </p:grpSp>
      <p:grpSp>
        <p:nvGrpSpPr>
          <p:cNvPr id="54" name="组合 53"/>
          <p:cNvGrpSpPr/>
          <p:nvPr/>
        </p:nvGrpSpPr>
        <p:grpSpPr>
          <a:xfrm>
            <a:off x="8116370" y="3190500"/>
            <a:ext cx="3831368" cy="1206679"/>
            <a:chOff x="7965835" y="1740831"/>
            <a:chExt cx="3831368" cy="1206679"/>
          </a:xfrm>
        </p:grpSpPr>
        <p:grpSp>
          <p:nvGrpSpPr>
            <p:cNvPr id="55" name="组合 54">
              <a:extLst>
                <a:ext uri="{FF2B5EF4-FFF2-40B4-BE49-F238E27FC236}">
                  <a16:creationId xmlns:a16="http://schemas.microsoft.com/office/drawing/2014/main" id="{D61E1922-0CD9-4D83-92A3-6D8A93860296}"/>
                </a:ext>
              </a:extLst>
            </p:cNvPr>
            <p:cNvGrpSpPr/>
            <p:nvPr/>
          </p:nvGrpSpPr>
          <p:grpSpPr>
            <a:xfrm>
              <a:off x="7965835" y="1740831"/>
              <a:ext cx="3831368" cy="1206679"/>
              <a:chOff x="933656" y="1844967"/>
              <a:chExt cx="4270975" cy="1206679"/>
            </a:xfrm>
          </p:grpSpPr>
          <p:sp>
            <p:nvSpPr>
              <p:cNvPr id="57" name="矩形 56">
                <a:extLst>
                  <a:ext uri="{FF2B5EF4-FFF2-40B4-BE49-F238E27FC236}">
                    <a16:creationId xmlns:a16="http://schemas.microsoft.com/office/drawing/2014/main" id="{3B35828E-1124-4CD9-98D4-1225738C1DBC}"/>
                  </a:ext>
                </a:extLst>
              </p:cNvPr>
              <p:cNvSpPr/>
              <p:nvPr/>
            </p:nvSpPr>
            <p:spPr>
              <a:xfrm>
                <a:off x="933656" y="1844967"/>
                <a:ext cx="4261538" cy="1206679"/>
              </a:xfrm>
              <a:prstGeom prst="rect">
                <a:avLst/>
              </a:prstGeom>
              <a:solidFill>
                <a:schemeClr val="accent5">
                  <a:lumMod val="20000"/>
                  <a:lumOff val="80000"/>
                </a:schemeClr>
              </a:solid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文本框 57">
                <a:extLst>
                  <a:ext uri="{FF2B5EF4-FFF2-40B4-BE49-F238E27FC236}">
                    <a16:creationId xmlns:a16="http://schemas.microsoft.com/office/drawing/2014/main" id="{399FC9BC-EFE6-4EFB-9E24-2A5B94343E6A}"/>
                  </a:ext>
                </a:extLst>
              </p:cNvPr>
              <p:cNvSpPr txBox="1"/>
              <p:nvPr/>
            </p:nvSpPr>
            <p:spPr>
              <a:xfrm>
                <a:off x="1999974" y="1937557"/>
                <a:ext cx="3204657" cy="830997"/>
              </a:xfrm>
              <a:prstGeom prst="rect">
                <a:avLst/>
              </a:prstGeom>
              <a:noFill/>
            </p:spPr>
            <p:txBody>
              <a:bodyPr wrap="square" rtlCol="0" anchor="ctr">
                <a:spAutoFit/>
              </a:bodyPr>
              <a:lstStyle/>
              <a:p>
                <a:pPr>
                  <a:lnSpc>
                    <a:spcPct val="150000"/>
                  </a:lnSpc>
                </a:pPr>
                <a:r>
                  <a:rPr lang="zh-CN" altLang="en-US" sz="1050" b="1" dirty="0">
                    <a:latin typeface="微软雅黑" panose="020B0503020204020204" pitchFamily="34" charset="-122"/>
                    <a:ea typeface="微软雅黑" panose="020B0503020204020204" pitchFamily="34" charset="-122"/>
                  </a:rPr>
                  <a:t>姓名</a:t>
                </a:r>
                <a:r>
                  <a:rPr lang="en-US" altLang="zh-CN" sz="1050" b="1" dirty="0">
                    <a:latin typeface="微软雅黑" panose="020B0503020204020204" pitchFamily="34" charset="-122"/>
                    <a:ea typeface="微软雅黑" panose="020B0503020204020204" pitchFamily="34" charset="-122"/>
                  </a:rPr>
                  <a:t> </a:t>
                </a:r>
                <a:r>
                  <a:rPr lang="en-US" altLang="zh-CN" sz="1050" dirty="0">
                    <a:latin typeface="微软雅黑" panose="020B0503020204020204" pitchFamily="34" charset="-122"/>
                    <a:ea typeface="微软雅黑" panose="020B0503020204020204" pitchFamily="34" charset="-122"/>
                  </a:rPr>
                  <a:t>TSG</a:t>
                </a:r>
                <a:r>
                  <a:rPr lang="zh-CN" altLang="en-US" sz="1050" dirty="0">
                    <a:latin typeface="微软雅黑" panose="020B0503020204020204" pitchFamily="34" charset="-122"/>
                    <a:ea typeface="微软雅黑" panose="020B0503020204020204" pitchFamily="34" charset="-122"/>
                  </a:rPr>
                  <a:t>成员</a:t>
                </a:r>
                <a:endParaRPr lang="zh-CN" altLang="en-US" sz="1050" b="1"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技术领域</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技术经历</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p:txBody>
          </p:sp>
        </p:grpSp>
        <p:sp>
          <p:nvSpPr>
            <p:cNvPr id="56" name="矩形 55"/>
            <p:cNvSpPr/>
            <p:nvPr/>
          </p:nvSpPr>
          <p:spPr>
            <a:xfrm>
              <a:off x="8077200" y="1818469"/>
              <a:ext cx="845198" cy="1060198"/>
            </a:xfrm>
            <a:prstGeom prst="rect">
              <a:avLst/>
            </a:prstGeom>
            <a:solidFill>
              <a:srgbClr val="FFFFFF">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500" dirty="0">
                  <a:solidFill>
                    <a:schemeClr val="tx1"/>
                  </a:solidFill>
                  <a:latin typeface="微软雅黑" panose="020B0503020204020204" pitchFamily="34" charset="-122"/>
                  <a:ea typeface="微软雅黑" panose="020B0503020204020204" pitchFamily="34" charset="-122"/>
                </a:rPr>
                <a:t>照片</a:t>
              </a:r>
            </a:p>
          </p:txBody>
        </p:sp>
      </p:grpSp>
      <p:grpSp>
        <p:nvGrpSpPr>
          <p:cNvPr id="59" name="组合 58"/>
          <p:cNvGrpSpPr/>
          <p:nvPr/>
        </p:nvGrpSpPr>
        <p:grpSpPr>
          <a:xfrm>
            <a:off x="327038" y="3190500"/>
            <a:ext cx="3831368" cy="1206679"/>
            <a:chOff x="7965835" y="1740831"/>
            <a:chExt cx="3831368" cy="1206679"/>
          </a:xfrm>
        </p:grpSpPr>
        <p:grpSp>
          <p:nvGrpSpPr>
            <p:cNvPr id="60" name="组合 59">
              <a:extLst>
                <a:ext uri="{FF2B5EF4-FFF2-40B4-BE49-F238E27FC236}">
                  <a16:creationId xmlns:a16="http://schemas.microsoft.com/office/drawing/2014/main" id="{D61E1922-0CD9-4D83-92A3-6D8A93860296}"/>
                </a:ext>
              </a:extLst>
            </p:cNvPr>
            <p:cNvGrpSpPr/>
            <p:nvPr/>
          </p:nvGrpSpPr>
          <p:grpSpPr>
            <a:xfrm>
              <a:off x="7965835" y="1740831"/>
              <a:ext cx="3831368" cy="1206679"/>
              <a:chOff x="933656" y="1844967"/>
              <a:chExt cx="4270975" cy="1206679"/>
            </a:xfrm>
          </p:grpSpPr>
          <p:sp>
            <p:nvSpPr>
              <p:cNvPr id="62" name="矩形 61">
                <a:extLst>
                  <a:ext uri="{FF2B5EF4-FFF2-40B4-BE49-F238E27FC236}">
                    <a16:creationId xmlns:a16="http://schemas.microsoft.com/office/drawing/2014/main" id="{3B35828E-1124-4CD9-98D4-1225738C1DBC}"/>
                  </a:ext>
                </a:extLst>
              </p:cNvPr>
              <p:cNvSpPr/>
              <p:nvPr/>
            </p:nvSpPr>
            <p:spPr>
              <a:xfrm>
                <a:off x="933656" y="1844967"/>
                <a:ext cx="4261538" cy="1206679"/>
              </a:xfrm>
              <a:prstGeom prst="rect">
                <a:avLst/>
              </a:prstGeom>
              <a:solidFill>
                <a:schemeClr val="accent5">
                  <a:lumMod val="20000"/>
                  <a:lumOff val="80000"/>
                </a:schemeClr>
              </a:solid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文本框 62">
                <a:extLst>
                  <a:ext uri="{FF2B5EF4-FFF2-40B4-BE49-F238E27FC236}">
                    <a16:creationId xmlns:a16="http://schemas.microsoft.com/office/drawing/2014/main" id="{399FC9BC-EFE6-4EFB-9E24-2A5B94343E6A}"/>
                  </a:ext>
                </a:extLst>
              </p:cNvPr>
              <p:cNvSpPr txBox="1"/>
              <p:nvPr/>
            </p:nvSpPr>
            <p:spPr>
              <a:xfrm>
                <a:off x="1999974" y="1937557"/>
                <a:ext cx="3204657" cy="830997"/>
              </a:xfrm>
              <a:prstGeom prst="rect">
                <a:avLst/>
              </a:prstGeom>
              <a:noFill/>
            </p:spPr>
            <p:txBody>
              <a:bodyPr wrap="square" rtlCol="0" anchor="ctr">
                <a:spAutoFit/>
              </a:bodyPr>
              <a:lstStyle/>
              <a:p>
                <a:pPr>
                  <a:lnSpc>
                    <a:spcPct val="150000"/>
                  </a:lnSpc>
                </a:pPr>
                <a:r>
                  <a:rPr lang="zh-CN" altLang="en-US" sz="1100" b="1" dirty="0">
                    <a:latin typeface="微软雅黑" panose="020B0503020204020204" pitchFamily="34" charset="-122"/>
                    <a:ea typeface="微软雅黑" panose="020B0503020204020204" pitchFamily="34" charset="-122"/>
                  </a:rPr>
                  <a:t>姓名</a:t>
                </a:r>
                <a:r>
                  <a:rPr lang="en-US" altLang="zh-CN" sz="1100" b="1" dirty="0">
                    <a:latin typeface="微软雅黑" panose="020B0503020204020204" pitchFamily="34" charset="-122"/>
                    <a:ea typeface="微软雅黑" panose="020B0503020204020204" pitchFamily="34" charset="-122"/>
                  </a:rPr>
                  <a:t> </a:t>
                </a:r>
                <a:r>
                  <a:rPr lang="en-US" altLang="zh-CN" sz="1050" dirty="0">
                    <a:latin typeface="微软雅黑" panose="020B0503020204020204" pitchFamily="34" charset="-122"/>
                    <a:ea typeface="微软雅黑" panose="020B0503020204020204" pitchFamily="34" charset="-122"/>
                  </a:rPr>
                  <a:t>TSG</a:t>
                </a:r>
                <a:r>
                  <a:rPr lang="zh-CN" altLang="en-US" sz="1050" dirty="0">
                    <a:latin typeface="微软雅黑" panose="020B0503020204020204" pitchFamily="34" charset="-122"/>
                    <a:ea typeface="微软雅黑" panose="020B0503020204020204" pitchFamily="34" charset="-122"/>
                  </a:rPr>
                  <a:t>成员</a:t>
                </a:r>
                <a:endParaRPr lang="zh-CN" altLang="en-US" sz="1050" b="1"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技术领域</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技术经历</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p:txBody>
          </p:sp>
        </p:grpSp>
        <p:sp>
          <p:nvSpPr>
            <p:cNvPr id="61" name="矩形 60"/>
            <p:cNvSpPr/>
            <p:nvPr/>
          </p:nvSpPr>
          <p:spPr>
            <a:xfrm>
              <a:off x="8077200" y="1818469"/>
              <a:ext cx="845198" cy="1060198"/>
            </a:xfrm>
            <a:prstGeom prst="rect">
              <a:avLst/>
            </a:prstGeom>
            <a:solidFill>
              <a:srgbClr val="FFFFFF">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500" dirty="0">
                  <a:solidFill>
                    <a:schemeClr val="tx1"/>
                  </a:solidFill>
                  <a:latin typeface="微软雅黑" panose="020B0503020204020204" pitchFamily="34" charset="-122"/>
                  <a:ea typeface="微软雅黑" panose="020B0503020204020204" pitchFamily="34" charset="-122"/>
                </a:rPr>
                <a:t>照片</a:t>
              </a:r>
            </a:p>
          </p:txBody>
        </p:sp>
      </p:grpSp>
      <p:grpSp>
        <p:nvGrpSpPr>
          <p:cNvPr id="64" name="组合 63"/>
          <p:cNvGrpSpPr/>
          <p:nvPr/>
        </p:nvGrpSpPr>
        <p:grpSpPr>
          <a:xfrm>
            <a:off x="4221704" y="3190500"/>
            <a:ext cx="3831368" cy="1206679"/>
            <a:chOff x="7965835" y="1740831"/>
            <a:chExt cx="3831368" cy="1206679"/>
          </a:xfrm>
        </p:grpSpPr>
        <p:grpSp>
          <p:nvGrpSpPr>
            <p:cNvPr id="65" name="组合 64">
              <a:extLst>
                <a:ext uri="{FF2B5EF4-FFF2-40B4-BE49-F238E27FC236}">
                  <a16:creationId xmlns:a16="http://schemas.microsoft.com/office/drawing/2014/main" id="{D61E1922-0CD9-4D83-92A3-6D8A93860296}"/>
                </a:ext>
              </a:extLst>
            </p:cNvPr>
            <p:cNvGrpSpPr/>
            <p:nvPr/>
          </p:nvGrpSpPr>
          <p:grpSpPr>
            <a:xfrm>
              <a:off x="7965835" y="1740831"/>
              <a:ext cx="3831368" cy="1206679"/>
              <a:chOff x="933656" y="1844967"/>
              <a:chExt cx="4270975" cy="1206679"/>
            </a:xfrm>
          </p:grpSpPr>
          <p:sp>
            <p:nvSpPr>
              <p:cNvPr id="67" name="矩形 66">
                <a:extLst>
                  <a:ext uri="{FF2B5EF4-FFF2-40B4-BE49-F238E27FC236}">
                    <a16:creationId xmlns:a16="http://schemas.microsoft.com/office/drawing/2014/main" id="{3B35828E-1124-4CD9-98D4-1225738C1DBC}"/>
                  </a:ext>
                </a:extLst>
              </p:cNvPr>
              <p:cNvSpPr/>
              <p:nvPr/>
            </p:nvSpPr>
            <p:spPr>
              <a:xfrm>
                <a:off x="933656" y="1844967"/>
                <a:ext cx="4261538" cy="1206679"/>
              </a:xfrm>
              <a:prstGeom prst="rect">
                <a:avLst/>
              </a:prstGeom>
              <a:solidFill>
                <a:schemeClr val="accent5">
                  <a:lumMod val="20000"/>
                  <a:lumOff val="80000"/>
                </a:schemeClr>
              </a:solid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文本框 67">
                <a:extLst>
                  <a:ext uri="{FF2B5EF4-FFF2-40B4-BE49-F238E27FC236}">
                    <a16:creationId xmlns:a16="http://schemas.microsoft.com/office/drawing/2014/main" id="{399FC9BC-EFE6-4EFB-9E24-2A5B94343E6A}"/>
                  </a:ext>
                </a:extLst>
              </p:cNvPr>
              <p:cNvSpPr txBox="1"/>
              <p:nvPr/>
            </p:nvSpPr>
            <p:spPr>
              <a:xfrm>
                <a:off x="1999974" y="1937557"/>
                <a:ext cx="3204657" cy="830997"/>
              </a:xfrm>
              <a:prstGeom prst="rect">
                <a:avLst/>
              </a:prstGeom>
              <a:noFill/>
            </p:spPr>
            <p:txBody>
              <a:bodyPr wrap="square" rtlCol="0" anchor="ctr">
                <a:spAutoFit/>
              </a:bodyPr>
              <a:lstStyle/>
              <a:p>
                <a:pPr>
                  <a:lnSpc>
                    <a:spcPct val="150000"/>
                  </a:lnSpc>
                </a:pPr>
                <a:r>
                  <a:rPr lang="zh-CN" altLang="en-US" sz="1100" b="1" dirty="0">
                    <a:latin typeface="微软雅黑" panose="020B0503020204020204" pitchFamily="34" charset="-122"/>
                    <a:ea typeface="微软雅黑" panose="020B0503020204020204" pitchFamily="34" charset="-122"/>
                  </a:rPr>
                  <a:t>姓名</a:t>
                </a:r>
                <a:r>
                  <a:rPr lang="en-US" altLang="zh-CN" sz="1100" b="1" dirty="0">
                    <a:latin typeface="微软雅黑" panose="020B0503020204020204" pitchFamily="34" charset="-122"/>
                    <a:ea typeface="微软雅黑" panose="020B0503020204020204" pitchFamily="34" charset="-122"/>
                  </a:rPr>
                  <a:t> </a:t>
                </a:r>
                <a:r>
                  <a:rPr lang="en-US" altLang="zh-CN" sz="1050" dirty="0">
                    <a:latin typeface="微软雅黑" panose="020B0503020204020204" pitchFamily="34" charset="-122"/>
                    <a:ea typeface="微软雅黑" panose="020B0503020204020204" pitchFamily="34" charset="-122"/>
                  </a:rPr>
                  <a:t>TSG</a:t>
                </a:r>
                <a:r>
                  <a:rPr lang="zh-CN" altLang="en-US" sz="1050" dirty="0">
                    <a:latin typeface="微软雅黑" panose="020B0503020204020204" pitchFamily="34" charset="-122"/>
                    <a:ea typeface="微软雅黑" panose="020B0503020204020204" pitchFamily="34" charset="-122"/>
                  </a:rPr>
                  <a:t>成员</a:t>
                </a:r>
                <a:endParaRPr lang="zh-CN" altLang="en-US" sz="1050" b="1"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技术领域</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技术经历</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p:txBody>
          </p:sp>
        </p:grpSp>
        <p:sp>
          <p:nvSpPr>
            <p:cNvPr id="66" name="矩形 65"/>
            <p:cNvSpPr/>
            <p:nvPr/>
          </p:nvSpPr>
          <p:spPr>
            <a:xfrm>
              <a:off x="8077200" y="1818469"/>
              <a:ext cx="845198" cy="1060198"/>
            </a:xfrm>
            <a:prstGeom prst="rect">
              <a:avLst/>
            </a:prstGeom>
            <a:solidFill>
              <a:srgbClr val="FFFFFF">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500" dirty="0">
                  <a:solidFill>
                    <a:schemeClr val="tx1"/>
                  </a:solidFill>
                  <a:latin typeface="微软雅黑" panose="020B0503020204020204" pitchFamily="34" charset="-122"/>
                  <a:ea typeface="微软雅黑" panose="020B0503020204020204" pitchFamily="34" charset="-122"/>
                </a:rPr>
                <a:t>照片</a:t>
              </a:r>
            </a:p>
          </p:txBody>
        </p:sp>
      </p:grpSp>
      <p:grpSp>
        <p:nvGrpSpPr>
          <p:cNvPr id="69" name="组合 68"/>
          <p:cNvGrpSpPr/>
          <p:nvPr/>
        </p:nvGrpSpPr>
        <p:grpSpPr>
          <a:xfrm>
            <a:off x="298180" y="4812182"/>
            <a:ext cx="3831368" cy="1206679"/>
            <a:chOff x="7965835" y="1740831"/>
            <a:chExt cx="3831368" cy="1206679"/>
          </a:xfrm>
        </p:grpSpPr>
        <p:grpSp>
          <p:nvGrpSpPr>
            <p:cNvPr id="70" name="组合 69">
              <a:extLst>
                <a:ext uri="{FF2B5EF4-FFF2-40B4-BE49-F238E27FC236}">
                  <a16:creationId xmlns:a16="http://schemas.microsoft.com/office/drawing/2014/main" id="{D61E1922-0CD9-4D83-92A3-6D8A93860296}"/>
                </a:ext>
              </a:extLst>
            </p:cNvPr>
            <p:cNvGrpSpPr/>
            <p:nvPr/>
          </p:nvGrpSpPr>
          <p:grpSpPr>
            <a:xfrm>
              <a:off x="7965835" y="1740831"/>
              <a:ext cx="3831368" cy="1206679"/>
              <a:chOff x="933656" y="1844967"/>
              <a:chExt cx="4270975" cy="1206679"/>
            </a:xfrm>
          </p:grpSpPr>
          <p:sp>
            <p:nvSpPr>
              <p:cNvPr id="72" name="矩形 71">
                <a:extLst>
                  <a:ext uri="{FF2B5EF4-FFF2-40B4-BE49-F238E27FC236}">
                    <a16:creationId xmlns:a16="http://schemas.microsoft.com/office/drawing/2014/main" id="{3B35828E-1124-4CD9-98D4-1225738C1DBC}"/>
                  </a:ext>
                </a:extLst>
              </p:cNvPr>
              <p:cNvSpPr/>
              <p:nvPr/>
            </p:nvSpPr>
            <p:spPr>
              <a:xfrm>
                <a:off x="933656" y="1844967"/>
                <a:ext cx="4261538" cy="1206679"/>
              </a:xfrm>
              <a:prstGeom prst="rect">
                <a:avLst/>
              </a:prstGeom>
              <a:solidFill>
                <a:schemeClr val="accent5">
                  <a:lumMod val="20000"/>
                  <a:lumOff val="80000"/>
                </a:schemeClr>
              </a:solid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文本框 72">
                <a:extLst>
                  <a:ext uri="{FF2B5EF4-FFF2-40B4-BE49-F238E27FC236}">
                    <a16:creationId xmlns:a16="http://schemas.microsoft.com/office/drawing/2014/main" id="{399FC9BC-EFE6-4EFB-9E24-2A5B94343E6A}"/>
                  </a:ext>
                </a:extLst>
              </p:cNvPr>
              <p:cNvSpPr txBox="1"/>
              <p:nvPr/>
            </p:nvSpPr>
            <p:spPr>
              <a:xfrm>
                <a:off x="1999974" y="1943328"/>
                <a:ext cx="3204657" cy="819455"/>
              </a:xfrm>
              <a:prstGeom prst="rect">
                <a:avLst/>
              </a:prstGeom>
              <a:noFill/>
            </p:spPr>
            <p:txBody>
              <a:bodyPr wrap="square" rtlCol="0" anchor="ctr">
                <a:spAutoFit/>
              </a:bodyPr>
              <a:lstStyle/>
              <a:p>
                <a:pPr>
                  <a:lnSpc>
                    <a:spcPct val="150000"/>
                  </a:lnSpc>
                </a:pPr>
                <a:r>
                  <a:rPr lang="zh-CN" altLang="en-US" sz="1050" b="1" dirty="0">
                    <a:latin typeface="微软雅黑" panose="020B0503020204020204" pitchFamily="34" charset="-122"/>
                    <a:ea typeface="微软雅黑" panose="020B0503020204020204" pitchFamily="34" charset="-122"/>
                  </a:rPr>
                  <a:t>姓名</a:t>
                </a:r>
                <a:r>
                  <a:rPr lang="en-US" altLang="zh-CN" sz="1050" b="1" dirty="0">
                    <a:latin typeface="微软雅黑" panose="020B0503020204020204" pitchFamily="34" charset="-122"/>
                    <a:ea typeface="微软雅黑" panose="020B0503020204020204" pitchFamily="34" charset="-122"/>
                  </a:rPr>
                  <a:t>/Title</a:t>
                </a:r>
                <a:endParaRPr lang="zh-CN" altLang="en-US" sz="1050" b="1"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技术领域</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技术经历</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p:txBody>
          </p:sp>
        </p:grpSp>
        <p:sp>
          <p:nvSpPr>
            <p:cNvPr id="71" name="矩形 70"/>
            <p:cNvSpPr/>
            <p:nvPr/>
          </p:nvSpPr>
          <p:spPr>
            <a:xfrm>
              <a:off x="8077200" y="1818469"/>
              <a:ext cx="845198" cy="1060198"/>
            </a:xfrm>
            <a:prstGeom prst="rect">
              <a:avLst/>
            </a:prstGeom>
            <a:solidFill>
              <a:srgbClr val="FFFFFF">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500" dirty="0">
                  <a:solidFill>
                    <a:schemeClr val="tx1"/>
                  </a:solidFill>
                  <a:latin typeface="微软雅黑" panose="020B0503020204020204" pitchFamily="34" charset="-122"/>
                  <a:ea typeface="微软雅黑" panose="020B0503020204020204" pitchFamily="34" charset="-122"/>
                </a:rPr>
                <a:t>照片</a:t>
              </a:r>
            </a:p>
          </p:txBody>
        </p:sp>
      </p:grpSp>
      <p:grpSp>
        <p:nvGrpSpPr>
          <p:cNvPr id="74" name="组合 73"/>
          <p:cNvGrpSpPr/>
          <p:nvPr/>
        </p:nvGrpSpPr>
        <p:grpSpPr>
          <a:xfrm>
            <a:off x="8116370" y="4809307"/>
            <a:ext cx="3831368" cy="1206679"/>
            <a:chOff x="7965835" y="1740831"/>
            <a:chExt cx="3831368" cy="1206679"/>
          </a:xfrm>
        </p:grpSpPr>
        <p:grpSp>
          <p:nvGrpSpPr>
            <p:cNvPr id="75" name="组合 74">
              <a:extLst>
                <a:ext uri="{FF2B5EF4-FFF2-40B4-BE49-F238E27FC236}">
                  <a16:creationId xmlns:a16="http://schemas.microsoft.com/office/drawing/2014/main" id="{D61E1922-0CD9-4D83-92A3-6D8A93860296}"/>
                </a:ext>
              </a:extLst>
            </p:cNvPr>
            <p:cNvGrpSpPr/>
            <p:nvPr/>
          </p:nvGrpSpPr>
          <p:grpSpPr>
            <a:xfrm>
              <a:off x="7965835" y="1740831"/>
              <a:ext cx="3831368" cy="1206679"/>
              <a:chOff x="933656" y="1844967"/>
              <a:chExt cx="4270975" cy="1206679"/>
            </a:xfrm>
          </p:grpSpPr>
          <p:sp>
            <p:nvSpPr>
              <p:cNvPr id="77" name="矩形 76">
                <a:extLst>
                  <a:ext uri="{FF2B5EF4-FFF2-40B4-BE49-F238E27FC236}">
                    <a16:creationId xmlns:a16="http://schemas.microsoft.com/office/drawing/2014/main" id="{3B35828E-1124-4CD9-98D4-1225738C1DBC}"/>
                  </a:ext>
                </a:extLst>
              </p:cNvPr>
              <p:cNvSpPr/>
              <p:nvPr/>
            </p:nvSpPr>
            <p:spPr>
              <a:xfrm>
                <a:off x="933656" y="1844967"/>
                <a:ext cx="4261538" cy="1206679"/>
              </a:xfrm>
              <a:prstGeom prst="rect">
                <a:avLst/>
              </a:prstGeom>
              <a:solidFill>
                <a:schemeClr val="accent6">
                  <a:lumMod val="20000"/>
                  <a:lumOff val="80000"/>
                </a:schemeClr>
              </a:solid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文本框 77">
                <a:extLst>
                  <a:ext uri="{FF2B5EF4-FFF2-40B4-BE49-F238E27FC236}">
                    <a16:creationId xmlns:a16="http://schemas.microsoft.com/office/drawing/2014/main" id="{399FC9BC-EFE6-4EFB-9E24-2A5B94343E6A}"/>
                  </a:ext>
                </a:extLst>
              </p:cNvPr>
              <p:cNvSpPr txBox="1"/>
              <p:nvPr/>
            </p:nvSpPr>
            <p:spPr>
              <a:xfrm>
                <a:off x="1999974" y="1937557"/>
                <a:ext cx="3204657" cy="830997"/>
              </a:xfrm>
              <a:prstGeom prst="rect">
                <a:avLst/>
              </a:prstGeom>
              <a:noFill/>
            </p:spPr>
            <p:txBody>
              <a:bodyPr wrap="square" rtlCol="0" anchor="ctr">
                <a:spAutoFit/>
              </a:bodyPr>
              <a:lstStyle/>
              <a:p>
                <a:pPr>
                  <a:lnSpc>
                    <a:spcPct val="150000"/>
                  </a:lnSpc>
                </a:pPr>
                <a:r>
                  <a:rPr lang="zh-CN" altLang="en-US" sz="1050" b="1" dirty="0">
                    <a:latin typeface="微软雅黑" panose="020B0503020204020204" pitchFamily="34" charset="-122"/>
                    <a:ea typeface="微软雅黑" panose="020B0503020204020204" pitchFamily="34" charset="-122"/>
                  </a:rPr>
                  <a:t>姓名 </a:t>
                </a:r>
                <a:r>
                  <a:rPr lang="en-US" altLang="zh-CN" sz="1050" dirty="0">
                    <a:latin typeface="微软雅黑" panose="020B0503020204020204" pitchFamily="34" charset="-122"/>
                    <a:ea typeface="微软雅黑" panose="020B0503020204020204" pitchFamily="34" charset="-122"/>
                  </a:rPr>
                  <a:t>TSG</a:t>
                </a:r>
                <a:r>
                  <a:rPr lang="zh-CN" altLang="en-US" sz="1050" dirty="0">
                    <a:latin typeface="微软雅黑" panose="020B0503020204020204" pitchFamily="34" charset="-122"/>
                    <a:ea typeface="微软雅黑" panose="020B0503020204020204" pitchFamily="34" charset="-122"/>
                  </a:rPr>
                  <a:t>导师</a:t>
                </a:r>
                <a:endParaRPr lang="zh-CN" altLang="en-US" sz="1050" b="1"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技术领域</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技术经历</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p:txBody>
          </p:sp>
        </p:grpSp>
        <p:sp>
          <p:nvSpPr>
            <p:cNvPr id="76" name="矩形 75"/>
            <p:cNvSpPr/>
            <p:nvPr/>
          </p:nvSpPr>
          <p:spPr>
            <a:xfrm>
              <a:off x="8077200" y="1818469"/>
              <a:ext cx="845198" cy="1060198"/>
            </a:xfrm>
            <a:prstGeom prst="rect">
              <a:avLst/>
            </a:prstGeom>
            <a:solidFill>
              <a:srgbClr val="FFFFFF">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500" dirty="0">
                  <a:solidFill>
                    <a:schemeClr val="tx1"/>
                  </a:solidFill>
                  <a:latin typeface="微软雅黑" panose="020B0503020204020204" pitchFamily="34" charset="-122"/>
                  <a:ea typeface="微软雅黑" panose="020B0503020204020204" pitchFamily="34" charset="-122"/>
                </a:rPr>
                <a:t>照片</a:t>
              </a:r>
            </a:p>
          </p:txBody>
        </p:sp>
      </p:grpSp>
      <p:grpSp>
        <p:nvGrpSpPr>
          <p:cNvPr id="79" name="组合 78"/>
          <p:cNvGrpSpPr/>
          <p:nvPr/>
        </p:nvGrpSpPr>
        <p:grpSpPr>
          <a:xfrm>
            <a:off x="327038" y="4809307"/>
            <a:ext cx="3831368" cy="1206679"/>
            <a:chOff x="7965835" y="1740831"/>
            <a:chExt cx="3831368" cy="1206679"/>
          </a:xfrm>
        </p:grpSpPr>
        <p:grpSp>
          <p:nvGrpSpPr>
            <p:cNvPr id="80" name="组合 79">
              <a:extLst>
                <a:ext uri="{FF2B5EF4-FFF2-40B4-BE49-F238E27FC236}">
                  <a16:creationId xmlns:a16="http://schemas.microsoft.com/office/drawing/2014/main" id="{D61E1922-0CD9-4D83-92A3-6D8A93860296}"/>
                </a:ext>
              </a:extLst>
            </p:cNvPr>
            <p:cNvGrpSpPr/>
            <p:nvPr/>
          </p:nvGrpSpPr>
          <p:grpSpPr>
            <a:xfrm>
              <a:off x="7965835" y="1740831"/>
              <a:ext cx="3831368" cy="1206679"/>
              <a:chOff x="933656" y="1844967"/>
              <a:chExt cx="4270975" cy="1206679"/>
            </a:xfrm>
          </p:grpSpPr>
          <p:sp>
            <p:nvSpPr>
              <p:cNvPr id="82" name="矩形 81">
                <a:extLst>
                  <a:ext uri="{FF2B5EF4-FFF2-40B4-BE49-F238E27FC236}">
                    <a16:creationId xmlns:a16="http://schemas.microsoft.com/office/drawing/2014/main" id="{3B35828E-1124-4CD9-98D4-1225738C1DBC}"/>
                  </a:ext>
                </a:extLst>
              </p:cNvPr>
              <p:cNvSpPr/>
              <p:nvPr/>
            </p:nvSpPr>
            <p:spPr>
              <a:xfrm>
                <a:off x="933656" y="1844967"/>
                <a:ext cx="4261538" cy="1206679"/>
              </a:xfrm>
              <a:prstGeom prst="rect">
                <a:avLst/>
              </a:prstGeom>
              <a:solidFill>
                <a:schemeClr val="accent5">
                  <a:lumMod val="20000"/>
                  <a:lumOff val="80000"/>
                </a:schemeClr>
              </a:solid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文本框 82">
                <a:extLst>
                  <a:ext uri="{FF2B5EF4-FFF2-40B4-BE49-F238E27FC236}">
                    <a16:creationId xmlns:a16="http://schemas.microsoft.com/office/drawing/2014/main" id="{399FC9BC-EFE6-4EFB-9E24-2A5B94343E6A}"/>
                  </a:ext>
                </a:extLst>
              </p:cNvPr>
              <p:cNvSpPr txBox="1"/>
              <p:nvPr/>
            </p:nvSpPr>
            <p:spPr>
              <a:xfrm>
                <a:off x="1999974" y="1937557"/>
                <a:ext cx="3204657" cy="830997"/>
              </a:xfrm>
              <a:prstGeom prst="rect">
                <a:avLst/>
              </a:prstGeom>
              <a:noFill/>
            </p:spPr>
            <p:txBody>
              <a:bodyPr wrap="square" rtlCol="0" anchor="ctr">
                <a:spAutoFit/>
              </a:bodyPr>
              <a:lstStyle/>
              <a:p>
                <a:pPr>
                  <a:lnSpc>
                    <a:spcPct val="150000"/>
                  </a:lnSpc>
                </a:pPr>
                <a:r>
                  <a:rPr lang="zh-CN" altLang="en-US" sz="1100" b="1" dirty="0">
                    <a:latin typeface="微软雅黑" panose="020B0503020204020204" pitchFamily="34" charset="-122"/>
                    <a:ea typeface="微软雅黑" panose="020B0503020204020204" pitchFamily="34" charset="-122"/>
                  </a:rPr>
                  <a:t>姓名 </a:t>
                </a:r>
                <a:r>
                  <a:rPr lang="en-US" altLang="zh-CN" sz="1050" dirty="0">
                    <a:latin typeface="微软雅黑" panose="020B0503020204020204" pitchFamily="34" charset="-122"/>
                    <a:ea typeface="微软雅黑" panose="020B0503020204020204" pitchFamily="34" charset="-122"/>
                  </a:rPr>
                  <a:t>TSG</a:t>
                </a:r>
                <a:r>
                  <a:rPr lang="zh-CN" altLang="en-US" sz="1050" dirty="0">
                    <a:latin typeface="微软雅黑" panose="020B0503020204020204" pitchFamily="34" charset="-122"/>
                    <a:ea typeface="微软雅黑" panose="020B0503020204020204" pitchFamily="34" charset="-122"/>
                  </a:rPr>
                  <a:t>成员</a:t>
                </a:r>
                <a:endParaRPr lang="zh-CN" altLang="en-US" sz="1050" b="1"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技术领域</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技术经历</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p:txBody>
          </p:sp>
        </p:grpSp>
        <p:sp>
          <p:nvSpPr>
            <p:cNvPr id="81" name="矩形 80"/>
            <p:cNvSpPr/>
            <p:nvPr/>
          </p:nvSpPr>
          <p:spPr>
            <a:xfrm>
              <a:off x="8077200" y="1818469"/>
              <a:ext cx="845198" cy="1060198"/>
            </a:xfrm>
            <a:prstGeom prst="rect">
              <a:avLst/>
            </a:prstGeom>
            <a:solidFill>
              <a:srgbClr val="FFFFFF">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500" dirty="0">
                  <a:solidFill>
                    <a:schemeClr val="tx1"/>
                  </a:solidFill>
                  <a:latin typeface="微软雅黑" panose="020B0503020204020204" pitchFamily="34" charset="-122"/>
                  <a:ea typeface="微软雅黑" panose="020B0503020204020204" pitchFamily="34" charset="-122"/>
                </a:rPr>
                <a:t>照片</a:t>
              </a:r>
            </a:p>
          </p:txBody>
        </p:sp>
      </p:grpSp>
      <p:grpSp>
        <p:nvGrpSpPr>
          <p:cNvPr id="84" name="组合 83"/>
          <p:cNvGrpSpPr/>
          <p:nvPr/>
        </p:nvGrpSpPr>
        <p:grpSpPr>
          <a:xfrm>
            <a:off x="4221704" y="4809307"/>
            <a:ext cx="3831368" cy="1206679"/>
            <a:chOff x="7965835" y="1740831"/>
            <a:chExt cx="3831368" cy="1206679"/>
          </a:xfrm>
        </p:grpSpPr>
        <p:grpSp>
          <p:nvGrpSpPr>
            <p:cNvPr id="85" name="组合 84">
              <a:extLst>
                <a:ext uri="{FF2B5EF4-FFF2-40B4-BE49-F238E27FC236}">
                  <a16:creationId xmlns:a16="http://schemas.microsoft.com/office/drawing/2014/main" id="{D61E1922-0CD9-4D83-92A3-6D8A93860296}"/>
                </a:ext>
              </a:extLst>
            </p:cNvPr>
            <p:cNvGrpSpPr/>
            <p:nvPr/>
          </p:nvGrpSpPr>
          <p:grpSpPr>
            <a:xfrm>
              <a:off x="7965835" y="1740831"/>
              <a:ext cx="3831368" cy="1206679"/>
              <a:chOff x="933656" y="1844967"/>
              <a:chExt cx="4270975" cy="1206679"/>
            </a:xfrm>
          </p:grpSpPr>
          <p:sp>
            <p:nvSpPr>
              <p:cNvPr id="87" name="矩形 86">
                <a:extLst>
                  <a:ext uri="{FF2B5EF4-FFF2-40B4-BE49-F238E27FC236}">
                    <a16:creationId xmlns:a16="http://schemas.microsoft.com/office/drawing/2014/main" id="{3B35828E-1124-4CD9-98D4-1225738C1DBC}"/>
                  </a:ext>
                </a:extLst>
              </p:cNvPr>
              <p:cNvSpPr/>
              <p:nvPr/>
            </p:nvSpPr>
            <p:spPr>
              <a:xfrm>
                <a:off x="933656" y="1844967"/>
                <a:ext cx="4261538" cy="1206679"/>
              </a:xfrm>
              <a:prstGeom prst="rect">
                <a:avLst/>
              </a:prstGeom>
              <a:solidFill>
                <a:schemeClr val="accent5">
                  <a:lumMod val="20000"/>
                  <a:lumOff val="80000"/>
                </a:schemeClr>
              </a:solid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文本框 87">
                <a:extLst>
                  <a:ext uri="{FF2B5EF4-FFF2-40B4-BE49-F238E27FC236}">
                    <a16:creationId xmlns:a16="http://schemas.microsoft.com/office/drawing/2014/main" id="{399FC9BC-EFE6-4EFB-9E24-2A5B94343E6A}"/>
                  </a:ext>
                </a:extLst>
              </p:cNvPr>
              <p:cNvSpPr txBox="1"/>
              <p:nvPr/>
            </p:nvSpPr>
            <p:spPr>
              <a:xfrm>
                <a:off x="1999974" y="1937557"/>
                <a:ext cx="3204657" cy="830997"/>
              </a:xfrm>
              <a:prstGeom prst="rect">
                <a:avLst/>
              </a:prstGeom>
              <a:noFill/>
            </p:spPr>
            <p:txBody>
              <a:bodyPr wrap="square" rtlCol="0" anchor="ctr">
                <a:spAutoFit/>
              </a:bodyPr>
              <a:lstStyle/>
              <a:p>
                <a:pPr>
                  <a:lnSpc>
                    <a:spcPct val="150000"/>
                  </a:lnSpc>
                </a:pPr>
                <a:r>
                  <a:rPr lang="zh-CN" altLang="en-US" sz="1100" b="1" dirty="0">
                    <a:latin typeface="微软雅黑" panose="020B0503020204020204" pitchFamily="34" charset="-122"/>
                    <a:ea typeface="微软雅黑" panose="020B0503020204020204" pitchFamily="34" charset="-122"/>
                  </a:rPr>
                  <a:t>姓名 </a:t>
                </a:r>
                <a:r>
                  <a:rPr lang="en-US" altLang="zh-CN" sz="1050" dirty="0">
                    <a:latin typeface="微软雅黑" panose="020B0503020204020204" pitchFamily="34" charset="-122"/>
                    <a:ea typeface="微软雅黑" panose="020B0503020204020204" pitchFamily="34" charset="-122"/>
                  </a:rPr>
                  <a:t>TSG</a:t>
                </a:r>
                <a:r>
                  <a:rPr lang="zh-CN" altLang="en-US" sz="1050" dirty="0">
                    <a:latin typeface="微软雅黑" panose="020B0503020204020204" pitchFamily="34" charset="-122"/>
                    <a:ea typeface="微软雅黑" panose="020B0503020204020204" pitchFamily="34" charset="-122"/>
                  </a:rPr>
                  <a:t>成员</a:t>
                </a:r>
                <a:endParaRPr lang="zh-CN" altLang="en-US" sz="1050" b="1"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技术领域</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技术经历</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p:txBody>
          </p:sp>
        </p:grpSp>
        <p:sp>
          <p:nvSpPr>
            <p:cNvPr id="86" name="矩形 85"/>
            <p:cNvSpPr/>
            <p:nvPr/>
          </p:nvSpPr>
          <p:spPr>
            <a:xfrm>
              <a:off x="8077200" y="1818469"/>
              <a:ext cx="845198" cy="1060198"/>
            </a:xfrm>
            <a:prstGeom prst="rect">
              <a:avLst/>
            </a:prstGeom>
            <a:solidFill>
              <a:srgbClr val="FFFFFF">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500" dirty="0">
                  <a:solidFill>
                    <a:schemeClr val="tx1"/>
                  </a:solidFill>
                  <a:latin typeface="微软雅黑" panose="020B0503020204020204" pitchFamily="34" charset="-122"/>
                  <a:ea typeface="微软雅黑" panose="020B0503020204020204" pitchFamily="34" charset="-122"/>
                </a:rPr>
                <a:t>照片</a:t>
              </a:r>
            </a:p>
          </p:txBody>
        </p:sp>
      </p:grpSp>
      <p:grpSp>
        <p:nvGrpSpPr>
          <p:cNvPr id="90" name="组合 89"/>
          <p:cNvGrpSpPr/>
          <p:nvPr/>
        </p:nvGrpSpPr>
        <p:grpSpPr>
          <a:xfrm>
            <a:off x="8112137" y="1594264"/>
            <a:ext cx="3831368" cy="1206679"/>
            <a:chOff x="7965835" y="1740831"/>
            <a:chExt cx="3831368" cy="1206679"/>
          </a:xfrm>
        </p:grpSpPr>
        <p:grpSp>
          <p:nvGrpSpPr>
            <p:cNvPr id="91" name="组合 90">
              <a:extLst>
                <a:ext uri="{FF2B5EF4-FFF2-40B4-BE49-F238E27FC236}">
                  <a16:creationId xmlns:a16="http://schemas.microsoft.com/office/drawing/2014/main" id="{D61E1922-0CD9-4D83-92A3-6D8A93860296}"/>
                </a:ext>
              </a:extLst>
            </p:cNvPr>
            <p:cNvGrpSpPr/>
            <p:nvPr/>
          </p:nvGrpSpPr>
          <p:grpSpPr>
            <a:xfrm>
              <a:off x="7965835" y="1740831"/>
              <a:ext cx="3831368" cy="1206679"/>
              <a:chOff x="933656" y="1844967"/>
              <a:chExt cx="4270975" cy="1206679"/>
            </a:xfrm>
          </p:grpSpPr>
          <p:sp>
            <p:nvSpPr>
              <p:cNvPr id="93" name="矩形 92">
                <a:extLst>
                  <a:ext uri="{FF2B5EF4-FFF2-40B4-BE49-F238E27FC236}">
                    <a16:creationId xmlns:a16="http://schemas.microsoft.com/office/drawing/2014/main" id="{3B35828E-1124-4CD9-98D4-1225738C1DBC}"/>
                  </a:ext>
                </a:extLst>
              </p:cNvPr>
              <p:cNvSpPr/>
              <p:nvPr/>
            </p:nvSpPr>
            <p:spPr>
              <a:xfrm>
                <a:off x="933656" y="1844967"/>
                <a:ext cx="4261538" cy="1206679"/>
              </a:xfrm>
              <a:prstGeom prst="rect">
                <a:avLst/>
              </a:prstGeom>
              <a:solidFill>
                <a:schemeClr val="accent5">
                  <a:lumMod val="20000"/>
                  <a:lumOff val="80000"/>
                </a:schemeClr>
              </a:solid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文本框 93">
                <a:extLst>
                  <a:ext uri="{FF2B5EF4-FFF2-40B4-BE49-F238E27FC236}">
                    <a16:creationId xmlns:a16="http://schemas.microsoft.com/office/drawing/2014/main" id="{399FC9BC-EFE6-4EFB-9E24-2A5B94343E6A}"/>
                  </a:ext>
                </a:extLst>
              </p:cNvPr>
              <p:cNvSpPr txBox="1"/>
              <p:nvPr/>
            </p:nvSpPr>
            <p:spPr>
              <a:xfrm>
                <a:off x="1999974" y="1937557"/>
                <a:ext cx="3204657" cy="830997"/>
              </a:xfrm>
              <a:prstGeom prst="rect">
                <a:avLst/>
              </a:prstGeom>
              <a:noFill/>
            </p:spPr>
            <p:txBody>
              <a:bodyPr wrap="square" rtlCol="0" anchor="ctr">
                <a:spAutoFit/>
              </a:bodyPr>
              <a:lstStyle/>
              <a:p>
                <a:pPr>
                  <a:lnSpc>
                    <a:spcPct val="150000"/>
                  </a:lnSpc>
                </a:pPr>
                <a:r>
                  <a:rPr lang="zh-CN" altLang="en-US" sz="1050" b="1" dirty="0">
                    <a:latin typeface="微软雅黑" panose="020B0503020204020204" pitchFamily="34" charset="-122"/>
                    <a:ea typeface="微软雅黑" panose="020B0503020204020204" pitchFamily="34" charset="-122"/>
                  </a:rPr>
                  <a:t>姓名</a:t>
                </a:r>
                <a:r>
                  <a:rPr lang="en-US" altLang="zh-CN" sz="1050" b="1" dirty="0">
                    <a:latin typeface="微软雅黑" panose="020B0503020204020204" pitchFamily="34" charset="-122"/>
                    <a:ea typeface="微软雅黑" panose="020B0503020204020204" pitchFamily="34" charset="-122"/>
                  </a:rPr>
                  <a:t> </a:t>
                </a:r>
                <a:r>
                  <a:rPr lang="en-US" altLang="zh-CN" sz="1050" dirty="0">
                    <a:latin typeface="微软雅黑" panose="020B0503020204020204" pitchFamily="34" charset="-122"/>
                    <a:ea typeface="微软雅黑" panose="020B0503020204020204" pitchFamily="34" charset="-122"/>
                  </a:rPr>
                  <a:t>TSG</a:t>
                </a:r>
                <a:r>
                  <a:rPr lang="zh-CN" altLang="en-US" sz="1050" dirty="0">
                    <a:latin typeface="微软雅黑" panose="020B0503020204020204" pitchFamily="34" charset="-122"/>
                    <a:ea typeface="微软雅黑" panose="020B0503020204020204" pitchFamily="34" charset="-122"/>
                  </a:rPr>
                  <a:t>成员</a:t>
                </a:r>
                <a:endParaRPr lang="zh-CN" altLang="en-US" sz="1050" b="1"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技术领域</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xxx</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a:p>
                <a:pPr marL="36000">
                  <a:lnSpc>
                    <a:spcPct val="150000"/>
                  </a:lnSpc>
                  <a:buFont typeface="Arial" panose="020B0604020202020204" pitchFamily="34" charset="0"/>
                  <a:buChar char="•"/>
                </a:pPr>
                <a:r>
                  <a:rPr lang="zh-CN" altLang="en-US" sz="1050" b="1" dirty="0">
                    <a:latin typeface="微软雅黑" panose="020B0503020204020204" pitchFamily="34" charset="-122"/>
                    <a:ea typeface="微软雅黑" panose="020B0503020204020204" pitchFamily="34" charset="-122"/>
                  </a:rPr>
                  <a:t>技术经历</a:t>
                </a:r>
                <a:r>
                  <a:rPr lang="zh-CN" altLang="en-US" sz="1050" dirty="0">
                    <a:latin typeface="微软雅黑" panose="020B0503020204020204" pitchFamily="34" charset="-122"/>
                    <a:ea typeface="微软雅黑" panose="020B0503020204020204" pitchFamily="34" charset="-122"/>
                  </a:rPr>
                  <a:t>：。。。</a:t>
                </a:r>
                <a:endParaRPr lang="en-US" altLang="zh-CN" sz="1050" dirty="0">
                  <a:latin typeface="微软雅黑" panose="020B0503020204020204" pitchFamily="34" charset="-122"/>
                  <a:ea typeface="微软雅黑" panose="020B0503020204020204" pitchFamily="34" charset="-122"/>
                </a:endParaRPr>
              </a:p>
            </p:txBody>
          </p:sp>
        </p:grpSp>
        <p:sp>
          <p:nvSpPr>
            <p:cNvPr id="92" name="矩形 91"/>
            <p:cNvSpPr/>
            <p:nvPr/>
          </p:nvSpPr>
          <p:spPr>
            <a:xfrm>
              <a:off x="8077200" y="1818469"/>
              <a:ext cx="845198" cy="1060198"/>
            </a:xfrm>
            <a:prstGeom prst="rect">
              <a:avLst/>
            </a:prstGeom>
            <a:solidFill>
              <a:srgbClr val="FFFFFF">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500" dirty="0">
                  <a:solidFill>
                    <a:schemeClr val="tx1"/>
                  </a:solidFill>
                  <a:latin typeface="微软雅黑" panose="020B0503020204020204" pitchFamily="34" charset="-122"/>
                  <a:ea typeface="微软雅黑" panose="020B0503020204020204" pitchFamily="34" charset="-122"/>
                </a:rPr>
                <a:t>照片</a:t>
              </a:r>
            </a:p>
          </p:txBody>
        </p:sp>
      </p:grpSp>
      <p:sp>
        <p:nvSpPr>
          <p:cNvPr id="5" name="文本框 4"/>
          <p:cNvSpPr txBox="1"/>
          <p:nvPr/>
        </p:nvSpPr>
        <p:spPr>
          <a:xfrm rot="20889909">
            <a:off x="2929110" y="1644825"/>
            <a:ext cx="3968338"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zh-CN" altLang="en-US" sz="2000" dirty="0">
                <a:solidFill>
                  <a:srgbClr val="FF0000"/>
                </a:solidFill>
                <a:latin typeface="微软雅黑" panose="020B0503020204020204" pitchFamily="34" charset="-122"/>
                <a:ea typeface="微软雅黑" panose="020B0503020204020204" pitchFamily="34" charset="-122"/>
              </a:rPr>
              <a:t>本页不用填，直接取自官网信息</a:t>
            </a:r>
          </a:p>
        </p:txBody>
      </p:sp>
    </p:spTree>
    <p:extLst>
      <p:ext uri="{BB962C8B-B14F-4D97-AF65-F5344CB8AC3E}">
        <p14:creationId xmlns:p14="http://schemas.microsoft.com/office/powerpoint/2010/main" val="1724119928"/>
      </p:ext>
    </p:extLst>
  </p:cSld>
  <p:clrMapOvr>
    <a:masterClrMapping/>
  </p:clrMapOvr>
  <p:transition spd="med"/>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FFFF">
            <a:alpha val="30196"/>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8842</TotalTime>
  <Words>991</Words>
  <Application>Microsoft Macintosh PowerPoint</Application>
  <PresentationFormat>Widescreen</PresentationFormat>
  <Paragraphs>109</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等线</vt:lpstr>
      <vt:lpstr>仿宋</vt:lpstr>
      <vt:lpstr>微软雅黑</vt:lpstr>
      <vt:lpstr>方正粗黑宋简体</vt:lpstr>
      <vt:lpstr>阿里巴巴普惠体</vt:lpstr>
      <vt:lpstr>Arial</vt:lpstr>
      <vt:lpstr>Dosis</vt:lpstr>
      <vt:lpstr>Office 主题​​</vt:lpstr>
      <vt:lpstr>OpenHarmony项目群TSC  WEB3 TSG展示</vt:lpstr>
      <vt:lpstr>目录</vt:lpstr>
      <vt:lpstr>一、WEB3 TSG愿景及目标</vt:lpstr>
      <vt:lpstr>二、WEB3 TSG的技术方向</vt:lpstr>
      <vt:lpstr>三、WEB3 TSG当前成果</vt:lpstr>
      <vt:lpstr>三、WEB3 TSG当前成果</vt:lpstr>
      <vt:lpstr>四、其他希望展示的内容</vt:lpstr>
      <vt:lpstr>Thanks</vt:lpstr>
      <vt:lpstr>二、XXX TSG初始成员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刘石</dc:creator>
  <cp:lastModifiedBy>Wenjing Chu</cp:lastModifiedBy>
  <cp:revision>382</cp:revision>
  <dcterms:created xsi:type="dcterms:W3CDTF">2020-10-21T02:01:06Z</dcterms:created>
  <dcterms:modified xsi:type="dcterms:W3CDTF">2022-11-28T19:46:26Z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(3)fHrN0OuTM9zA0zqnwL0sQMzHwTXURT4iUuKew59K8tn/AgPedI2ixgSvlBvV4579AK4H7Q6G
WvHM6nrcjZVfZF5RUZo5FuWv0AgoBF1xhuTMwX4CQahIGAkWBbniA784P+wERLgt5r8lj4e5
9jQ0FrO2q+vAtRbwFTWoILfkBec5o5OUf6KfpCbMLBXCL87qLakEp1VacdNOh63HY/FVJgkc
lhJx+YHUQkFjVbNZNI</vt:lpwstr>
  </property>
  <property fmtid="{D5CDD505-2E9C-101B-9397-08002B2CF9AE}" pid="3" name="_2015_ms_pID_7253431">
    <vt:lpwstr>+9AbcVn0VxLdmn33K0X8GEd3fZCkReMHNPDdN0A1LI5QCqEBATKw1g
UYCtxVPldpQqcz5+ra3zyfzTIHJ6LjwKRcsFBypORx+j8vauAD2Wl0isTI7XeKerCdNvYCOt
RDjC0YTp3X8fPmsGF/wQCUkqI+G4OMNpUR7HZtEGKRPeXO/IhTSi6uVt2QluInTAW3u0NKeA
DVPQh3Q8fLif3RpunN4UvoQGSfV4w48ikBia</vt:lpwstr>
  </property>
  <property fmtid="{D5CDD505-2E9C-101B-9397-08002B2CF9AE}" pid="4" name="_2015_ms_pID_7253432">
    <vt:lpwstr>9Q==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1667897637</vt:lpwstr>
  </property>
</Properties>
</file>